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297666-E5FF-4F5B-8B24-40D00D82B24B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DA7C25-29BB-482E-BB42-4A09FF5F4F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Excretory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Katie </a:t>
            </a:r>
            <a:r>
              <a:rPr lang="en-US" dirty="0" err="1" smtClean="0"/>
              <a:t>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 of waste, chemical build up, and useless cell byproducts</a:t>
            </a:r>
          </a:p>
          <a:p>
            <a:r>
              <a:rPr lang="en-US" dirty="0" smtClean="0"/>
              <a:t>Maintain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3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Nitrogenous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Ammonia</a:t>
            </a:r>
            <a:r>
              <a:rPr lang="en-US" dirty="0" smtClean="0"/>
              <a:t> – produced by aquatic animals because only low concentrations can be tolerated</a:t>
            </a:r>
          </a:p>
          <a:p>
            <a:r>
              <a:rPr lang="en-US" b="1" dirty="0" smtClean="0"/>
              <a:t>Urea</a:t>
            </a:r>
            <a:r>
              <a:rPr lang="en-US" dirty="0" smtClean="0"/>
              <a:t> – produced by mammals, adult amphibians, sharks in vertebrate liver</a:t>
            </a:r>
          </a:p>
          <a:p>
            <a:r>
              <a:rPr lang="en-US" b="1" dirty="0" smtClean="0"/>
              <a:t>Uric acid</a:t>
            </a:r>
            <a:r>
              <a:rPr lang="en-US" dirty="0" smtClean="0"/>
              <a:t> – produced mainly by insects, reptiles, and birds because it requires little water loss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099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processes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Renal corpuscle</a:t>
            </a:r>
          </a:p>
          <a:p>
            <a:r>
              <a:rPr lang="en-US" dirty="0" smtClean="0"/>
              <a:t>Filters blood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reabsorption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Renal tubule</a:t>
            </a:r>
          </a:p>
          <a:p>
            <a:r>
              <a:rPr lang="en-US" dirty="0" smtClean="0"/>
              <a:t>Solutes and water removed from tubular fluid and transported into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2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Excretory Processes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Secretion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Transfer of material from </a:t>
            </a:r>
            <a:r>
              <a:rPr lang="en-US" dirty="0" err="1" smtClean="0"/>
              <a:t>peritubular</a:t>
            </a:r>
            <a:r>
              <a:rPr lang="en-US" dirty="0" smtClean="0"/>
              <a:t> cavities to renal tubular lumen</a:t>
            </a:r>
          </a:p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excretion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Rids the body of unnecessary wastes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5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Inflames nephrons</a:t>
            </a:r>
          </a:p>
          <a:p>
            <a:r>
              <a:rPr lang="en-US" dirty="0" smtClean="0"/>
              <a:t>Caused by exposure to chemicals and toxins</a:t>
            </a:r>
          </a:p>
          <a:p>
            <a:r>
              <a:rPr lang="en-US" dirty="0" smtClean="0"/>
              <a:t>Symptoms include swelling from accumulated fluid, urine suppression, and a pale complexion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6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Crystals are formed around foreign material</a:t>
            </a:r>
          </a:p>
          <a:p>
            <a:r>
              <a:rPr lang="en-US" dirty="0" smtClean="0"/>
              <a:t>Symptoms include pain in side or back during urination</a:t>
            </a:r>
          </a:p>
          <a:p>
            <a:r>
              <a:rPr lang="en-US" dirty="0" smtClean="0"/>
              <a:t>Pain varies case to case, but can be very serious</a:t>
            </a:r>
          </a:p>
          <a:p>
            <a:r>
              <a:rPr lang="en-US" dirty="0" smtClean="0"/>
              <a:t>Can potentially block ureters and must be removed by doctors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6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Library.thinkquest.org/07aug/0168/excretory.html</a:t>
            </a:r>
          </a:p>
          <a:p>
            <a:r>
              <a:rPr lang="en-US" dirty="0" smtClean="0"/>
              <a:t>Biologie.uni-hamburg.de/b-online/library/</a:t>
            </a:r>
            <a:r>
              <a:rPr lang="en-US" dirty="0" err="1" smtClean="0"/>
              <a:t>falk</a:t>
            </a:r>
            <a:r>
              <a:rPr lang="en-US" smtClean="0"/>
              <a:t>/Excretion/excretion.htm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98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176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Excretory System</vt:lpstr>
      <vt:lpstr>function</vt:lpstr>
      <vt:lpstr>Types of Nitrogenous Waste</vt:lpstr>
      <vt:lpstr>Excretory processes</vt:lpstr>
      <vt:lpstr>Excretory Processes</vt:lpstr>
      <vt:lpstr>nephritis</vt:lpstr>
      <vt:lpstr>Kidney stones</vt:lpstr>
      <vt:lpstr>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System</dc:title>
  <dc:creator>Kendra Clemetson</dc:creator>
  <cp:lastModifiedBy>Kendra Clemetson</cp:lastModifiedBy>
  <cp:revision>2</cp:revision>
  <dcterms:created xsi:type="dcterms:W3CDTF">2012-05-04T03:13:31Z</dcterms:created>
  <dcterms:modified xsi:type="dcterms:W3CDTF">2012-05-04T03:26:30Z</dcterms:modified>
</cp:coreProperties>
</file>