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5" r:id="rId8"/>
    <p:sldId id="266" r:id="rId9"/>
    <p:sldId id="267" r:id="rId10"/>
    <p:sldId id="268" r:id="rId11"/>
    <p:sldId id="273" r:id="rId12"/>
    <p:sldId id="269" r:id="rId13"/>
    <p:sldId id="270" r:id="rId14"/>
    <p:sldId id="271" r:id="rId15"/>
    <p:sldId id="272" r:id="rId16"/>
    <p:sldId id="274" r:id="rId17"/>
    <p:sldId id="275" r:id="rId18"/>
    <p:sldId id="27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4D75-F5E2-4D87-94CE-ECFA850C303A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D0ADF-DC68-4891-8ECA-4913BC7F5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952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4D75-F5E2-4D87-94CE-ECFA850C303A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D0ADF-DC68-4891-8ECA-4913BC7F5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323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4D75-F5E2-4D87-94CE-ECFA850C303A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D0ADF-DC68-4891-8ECA-4913BC7F5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243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4D75-F5E2-4D87-94CE-ECFA850C303A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D0ADF-DC68-4891-8ECA-4913BC7F5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129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4D75-F5E2-4D87-94CE-ECFA850C303A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D0ADF-DC68-4891-8ECA-4913BC7F5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100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4D75-F5E2-4D87-94CE-ECFA850C303A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D0ADF-DC68-4891-8ECA-4913BC7F5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807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4D75-F5E2-4D87-94CE-ECFA850C303A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D0ADF-DC68-4891-8ECA-4913BC7F5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947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4D75-F5E2-4D87-94CE-ECFA850C303A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D0ADF-DC68-4891-8ECA-4913BC7F5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150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4D75-F5E2-4D87-94CE-ECFA850C303A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D0ADF-DC68-4891-8ECA-4913BC7F5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237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4D75-F5E2-4D87-94CE-ECFA850C303A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D0ADF-DC68-4891-8ECA-4913BC7F5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740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4D75-F5E2-4D87-94CE-ECFA850C303A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D0ADF-DC68-4891-8ECA-4913BC7F5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339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94D75-F5E2-4D87-94CE-ECFA850C303A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D0ADF-DC68-4891-8ECA-4913BC7F5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259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hagencartoons.com/cartoon653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309" y="123110"/>
            <a:ext cx="5364099" cy="6666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-133413" y="0"/>
            <a:ext cx="277672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http://www.hagencartoons.com/cartoon653.gif</a:t>
            </a:r>
          </a:p>
        </p:txBody>
      </p:sp>
    </p:spTree>
    <p:extLst>
      <p:ext uri="{BB962C8B-B14F-4D97-AF65-F5344CB8AC3E}">
        <p14:creationId xmlns:p14="http://schemas.microsoft.com/office/powerpoint/2010/main" val="3194460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788" y="0"/>
            <a:ext cx="901521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D60093"/>
                </a:solidFill>
              </a:rPr>
              <a:t>https://s3.amazonaws.com/lowres.cartoonstock.com/animals-crocodile-alligator-teeth-bird-clean-ggm090223_low.jpg</a:t>
            </a:r>
          </a:p>
        </p:txBody>
      </p:sp>
      <p:pic>
        <p:nvPicPr>
          <p:cNvPr id="3" name="Picture 2" descr="https://s3.amazonaws.com/lowres.cartoonstock.com/animals-crocodile-alligator-teeth-bird-clean-ggm090223_l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326" y="246221"/>
            <a:ext cx="5226029" cy="659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538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https://local-brookings.k12.sd.us/biology/ch3biosphere/cooko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023" y="76199"/>
            <a:ext cx="6114670" cy="675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618206" y="0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D60093"/>
                </a:solidFill>
              </a:rPr>
              <a:t>https://local-brookings.k12.sd.us/biology/ch3biosphere/cookoo.jpg</a:t>
            </a:r>
          </a:p>
        </p:txBody>
      </p:sp>
    </p:spTree>
    <p:extLst>
      <p:ext uri="{BB962C8B-B14F-4D97-AF65-F5344CB8AC3E}">
        <p14:creationId xmlns:p14="http://schemas.microsoft.com/office/powerpoint/2010/main" val="1052002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justoutsidetheboxcartoon.com/wp-content/uploads/2012/10/308-are-we-there-yet.jpg?x660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824" y="3914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3132" y="39141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D60093"/>
                </a:solidFill>
              </a:rPr>
              <a:t>http://justoutsidetheboxcartoon.com/wp-content/uploads/2012/10/308-are-we-there-yet.jpg?x66092</a:t>
            </a:r>
          </a:p>
        </p:txBody>
      </p:sp>
    </p:spTree>
    <p:extLst>
      <p:ext uri="{BB962C8B-B14F-4D97-AF65-F5344CB8AC3E}">
        <p14:creationId xmlns:p14="http://schemas.microsoft.com/office/powerpoint/2010/main" val="1114569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cobblearning.net/lpangburn/files/2013/09/sym-2ikjv1v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46"/>
          <a:stretch/>
        </p:blipFill>
        <p:spPr bwMode="auto">
          <a:xfrm>
            <a:off x="1366189" y="0"/>
            <a:ext cx="8115994" cy="7023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310906" y="101508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D60093"/>
                </a:solidFill>
              </a:rPr>
              <a:t>http://www.cobblearning.net/lpangburn/files/2013/09/sym-2ikjv1v.jpg</a:t>
            </a:r>
          </a:p>
        </p:txBody>
      </p:sp>
    </p:spTree>
    <p:extLst>
      <p:ext uri="{BB962C8B-B14F-4D97-AF65-F5344CB8AC3E}">
        <p14:creationId xmlns:p14="http://schemas.microsoft.com/office/powerpoint/2010/main" val="3431008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Image result for different types of food chai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46221"/>
            <a:ext cx="12068315" cy="6000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69206" y="0"/>
            <a:ext cx="751267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D60093"/>
                </a:solidFill>
              </a:rPr>
              <a:t>http://www.ninapaley.com/FluffArchives/fluff_images/fl980809.gif</a:t>
            </a:r>
          </a:p>
        </p:txBody>
      </p:sp>
    </p:spTree>
    <p:extLst>
      <p:ext uri="{BB962C8B-B14F-4D97-AF65-F5344CB8AC3E}">
        <p14:creationId xmlns:p14="http://schemas.microsoft.com/office/powerpoint/2010/main" val="32460162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aggiesscienceconnection.weebly.com/uploads/5/1/0/5/5105330/3621574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555" y="1"/>
            <a:ext cx="78698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574389" y="1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D60093"/>
                </a:solidFill>
              </a:rPr>
              <a:t>http://maggiesscienceconnection.weebly.com/uploads/5/1/0/5/5105330/362157465.jpg</a:t>
            </a:r>
          </a:p>
        </p:txBody>
      </p:sp>
    </p:spTree>
    <p:extLst>
      <p:ext uri="{BB962C8B-B14F-4D97-AF65-F5344CB8AC3E}">
        <p14:creationId xmlns:p14="http://schemas.microsoft.com/office/powerpoint/2010/main" val="17428581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redspottednewt.weebly.com/uploads/2/6/7/2/26722897/5531640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612" y="216905"/>
            <a:ext cx="10134644" cy="6449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93794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D60093"/>
                </a:solidFill>
              </a:rPr>
              <a:t>http://redspottednewt.weebly.com/uploads/2/6/7/2/26722897/5531640_orig.png</a:t>
            </a:r>
          </a:p>
        </p:txBody>
      </p:sp>
    </p:spTree>
    <p:extLst>
      <p:ext uri="{BB962C8B-B14F-4D97-AF65-F5344CB8AC3E}">
        <p14:creationId xmlns:p14="http://schemas.microsoft.com/office/powerpoint/2010/main" val="17196812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521" y="6611779"/>
            <a:ext cx="902473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D60093"/>
                </a:solidFill>
              </a:rPr>
              <a:t>https://www.amoebasisters.com/uploads/2/1/9/0/21902384/published/misunderstood-bacteria-gif.gif?1530912240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9AA5C4-EE15-45D8-9A36-9186593142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296" y="116526"/>
            <a:ext cx="5955817" cy="6495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0861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EB2A73-ECD0-4CAF-B787-CD2E607D0F1A}"/>
              </a:ext>
            </a:extLst>
          </p:cNvPr>
          <p:cNvSpPr/>
          <p:nvPr/>
        </p:nvSpPr>
        <p:spPr>
          <a:xfrm>
            <a:off x="172278" y="6596390"/>
            <a:ext cx="1184744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CC3399"/>
                </a:solidFill>
              </a:rPr>
              <a:t>https://www.amoebasisters.com/uploads/2/1/9/0/21902384/published/biological-levels-of-organization_1.gif?1547233375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12509D-C289-4DF6-84A0-9EFE90A68C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08" y="0"/>
            <a:ext cx="10522226" cy="657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484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8738" y="0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https://amoebasistersgifs.blogspot.com/2015/06/symbiosis.html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919" y="-1"/>
            <a:ext cx="4795504" cy="682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379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-media-cache-ak0.pinimg.com/236x/3d/d7/e7/3dd7e738a1a8c56fde1b4fc39be24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772" y="365000"/>
            <a:ext cx="5433856" cy="649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3285" y="0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https://s-media-cache-ak0.pinimg.com/236x/3d/d7/e7/3dd7e738a1a8c56fde1b4fc39be24b94.jpg</a:t>
            </a:r>
          </a:p>
        </p:txBody>
      </p:sp>
    </p:spTree>
    <p:extLst>
      <p:ext uri="{BB962C8B-B14F-4D97-AF65-F5344CB8AC3E}">
        <p14:creationId xmlns:p14="http://schemas.microsoft.com/office/powerpoint/2010/main" val="1591098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265" y="24616"/>
            <a:ext cx="231024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rgbClr val="D60093"/>
                </a:solidFill>
              </a:rPr>
              <a:t>https://amoebasistersgifs.blogspot.com/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81" y="270835"/>
            <a:ext cx="11910423" cy="637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670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3284" y="0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D60093"/>
                </a:solidFill>
              </a:rPr>
              <a:t>https://amoebasistersgifs.blogspot.com/2016/01/primary-succession.html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73" y="246221"/>
            <a:ext cx="10448916" cy="658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406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415766"/>
            <a:ext cx="12036426" cy="644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2605" y="37495"/>
            <a:ext cx="323037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rgbClr val="D60093"/>
                </a:solidFill>
              </a:rPr>
              <a:t>http://www.amoebasisters.com/parameciumparlorcomics</a:t>
            </a:r>
          </a:p>
        </p:txBody>
      </p:sp>
    </p:spTree>
    <p:extLst>
      <p:ext uri="{BB962C8B-B14F-4D97-AF65-F5344CB8AC3E}">
        <p14:creationId xmlns:p14="http://schemas.microsoft.com/office/powerpoint/2010/main" val="3170205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ary Larson (and yes, I know there are no polar bears in the antarctic and no penguins in the arctic - still funny)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013" y="-2"/>
            <a:ext cx="5420977" cy="6818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97983" y="14905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D60093"/>
                </a:solidFill>
              </a:rPr>
              <a:t>https://www.pinterest.com/pin/ATMmPYb0cVPIMl97NFBys2Uj5GCI4Jh0ItrsRLu5bFbwE2IP-QETEAo/</a:t>
            </a:r>
          </a:p>
        </p:txBody>
      </p:sp>
    </p:spTree>
    <p:extLst>
      <p:ext uri="{BB962C8B-B14F-4D97-AF65-F5344CB8AC3E}">
        <p14:creationId xmlns:p14="http://schemas.microsoft.com/office/powerpoint/2010/main" val="3043136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ecology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84" y="0"/>
            <a:ext cx="6270983" cy="7204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180226" y="6631868"/>
            <a:ext cx="6096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D60093"/>
                </a:solidFill>
              </a:rPr>
              <a:t>http://www.glasbergen.com/wp-content/gallery/going-green-global-warming-the-environment/toon395.gif</a:t>
            </a:r>
          </a:p>
        </p:txBody>
      </p:sp>
    </p:spTree>
    <p:extLst>
      <p:ext uri="{BB962C8B-B14F-4D97-AF65-F5344CB8AC3E}">
        <p14:creationId xmlns:p14="http://schemas.microsoft.com/office/powerpoint/2010/main" val="2936880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-media-cache-ak0.pinimg.com/originals/47/ce/24/47ce2431c2ca5b6b8e0a936dda12a1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651" y="-1"/>
            <a:ext cx="5176279" cy="692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78299" y="5194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D60093"/>
                </a:solidFill>
              </a:rPr>
              <a:t>https://s-media-cache-ak0.pinimg.com/originals/47/ce/24/47ce2431c2ca5b6b8e0a936dda12a155.jpg</a:t>
            </a:r>
          </a:p>
        </p:txBody>
      </p:sp>
    </p:spTree>
    <p:extLst>
      <p:ext uri="{BB962C8B-B14F-4D97-AF65-F5344CB8AC3E}">
        <p14:creationId xmlns:p14="http://schemas.microsoft.com/office/powerpoint/2010/main" val="18976713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270</Words>
  <Application>Microsoft Office PowerPoint</Application>
  <PresentationFormat>Widescreen</PresentationFormat>
  <Paragraphs>18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Riedell</dc:creator>
  <cp:lastModifiedBy>Kelly Riedell</cp:lastModifiedBy>
  <cp:revision>21</cp:revision>
  <dcterms:created xsi:type="dcterms:W3CDTF">2016-11-05T17:52:58Z</dcterms:created>
  <dcterms:modified xsi:type="dcterms:W3CDTF">2020-04-29T18:25:46Z</dcterms:modified>
</cp:coreProperties>
</file>