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0" r:id="rId3"/>
    <p:sldId id="263" r:id="rId4"/>
    <p:sldId id="265" r:id="rId5"/>
    <p:sldId id="268" r:id="rId6"/>
    <p:sldId id="276" r:id="rId7"/>
    <p:sldId id="279" r:id="rId8"/>
    <p:sldId id="293" r:id="rId9"/>
    <p:sldId id="311" r:id="rId10"/>
    <p:sldId id="319" r:id="rId11"/>
    <p:sldId id="316" r:id="rId12"/>
    <p:sldId id="331" r:id="rId13"/>
    <p:sldId id="332" r:id="rId14"/>
    <p:sldId id="333" r:id="rId15"/>
    <p:sldId id="335" r:id="rId16"/>
    <p:sldId id="337" r:id="rId17"/>
    <p:sldId id="339" r:id="rId18"/>
    <p:sldId id="342" r:id="rId19"/>
    <p:sldId id="343" r:id="rId20"/>
    <p:sldId id="344" r:id="rId21"/>
    <p:sldId id="346" r:id="rId22"/>
    <p:sldId id="348" r:id="rId23"/>
    <p:sldId id="349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60" r:id="rId33"/>
    <p:sldId id="361" r:id="rId34"/>
    <p:sldId id="359" r:id="rId35"/>
    <p:sldId id="36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8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9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9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8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7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2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6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1E39-4B7C-4AF3-A2A6-D4A926CD2E7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emistry humor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7777"/>
            <a:ext cx="6553200" cy="658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http://cdn.iwastesomuchtime.com/782012034822iwsmt.jpeg</a:t>
            </a:r>
          </a:p>
        </p:txBody>
      </p:sp>
    </p:spTree>
    <p:extLst>
      <p:ext uri="{BB962C8B-B14F-4D97-AF65-F5344CB8AC3E}">
        <p14:creationId xmlns:p14="http://schemas.microsoft.com/office/powerpoint/2010/main" val="4436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68.media.tumblr.com/8a3172b8f1208f3b1fa5225a3ffe0c62/tumblr_og85e6KJgG1sk2szi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01"/>
            <a:ext cx="914400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9596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http://amoebasisters.tumblr.com/image/152825632443</a:t>
            </a:r>
          </a:p>
        </p:txBody>
      </p:sp>
    </p:spTree>
    <p:extLst>
      <p:ext uri="{BB962C8B-B14F-4D97-AF65-F5344CB8AC3E}">
        <p14:creationId xmlns:p14="http://schemas.microsoft.com/office/powerpoint/2010/main" val="322112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e 42 Best Science Memes On The Internet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3110"/>
            <a:ext cx="6781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https://www.pinterest.com/pin/50313720817130126/</a:t>
            </a:r>
          </a:p>
        </p:txBody>
      </p:sp>
    </p:spTree>
    <p:extLst>
      <p:ext uri="{BB962C8B-B14F-4D97-AF65-F5344CB8AC3E}">
        <p14:creationId xmlns:p14="http://schemas.microsoft.com/office/powerpoint/2010/main" val="18433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unny chemistry jok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3942195" cy="673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27801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D60093"/>
                </a:solidFill>
              </a:rPr>
              <a:t>http://www.beatricebiologist.com/2014/07/getting-dissolved-can-be-traumatizing/</a:t>
            </a:r>
          </a:p>
        </p:txBody>
      </p:sp>
    </p:spTree>
    <p:extLst>
      <p:ext uri="{BB962C8B-B14F-4D97-AF65-F5344CB8AC3E}">
        <p14:creationId xmlns:p14="http://schemas.microsoft.com/office/powerpoint/2010/main" val="28717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618" y="63246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D60093"/>
                </a:solidFill>
              </a:rPr>
              <a:t>https://www.facebook.com/Carolina.Biological/photos/a.467232003653.259865.173476278653/10152807408233654/?type=1&amp;theater</a:t>
            </a:r>
            <a:endParaRPr lang="en-US" sz="1200" dirty="0">
              <a:solidFill>
                <a:srgbClr val="D6009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2" b="13691"/>
          <a:stretch/>
        </p:blipFill>
        <p:spPr>
          <a:xfrm>
            <a:off x="609600" y="304800"/>
            <a:ext cx="8153400" cy="59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3" t="9775" r="47724" b="25157"/>
          <a:stretch/>
        </p:blipFill>
        <p:spPr bwMode="auto">
          <a:xfrm>
            <a:off x="1143000" y="304800"/>
            <a:ext cx="6172200" cy="658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9059"/>
            <a:ext cx="1066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http://www.picofunny.com/?d=http%3A%2F%2F2.bp.blogspot.com%2F_ACaDF0kiT5I%2FTQfvi98HYuI%2FAAAAAAAAA2c%2F9ODaI4Uv2dU%2Fs1600%2Fwaterpolar.png</a:t>
            </a:r>
          </a:p>
        </p:txBody>
      </p:sp>
    </p:spTree>
    <p:extLst>
      <p:ext uri="{BB962C8B-B14F-4D97-AF65-F5344CB8AC3E}">
        <p14:creationId xmlns:p14="http://schemas.microsoft.com/office/powerpoint/2010/main" val="205615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52400"/>
            <a:ext cx="48577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hat-do-you-call-a-tooth-in-a-glass-of-water.jpg (552×54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705600" cy="662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140" y="-30767"/>
            <a:ext cx="7391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http://www.chemistryjokes.com/images/what-do-you-call-a-tooth-in-a-glass-of-water.jpg</a:t>
            </a:r>
          </a:p>
        </p:txBody>
      </p:sp>
    </p:spTree>
    <p:extLst>
      <p:ext uri="{BB962C8B-B14F-4D97-AF65-F5344CB8AC3E}">
        <p14:creationId xmlns:p14="http://schemas.microsoft.com/office/powerpoint/2010/main" val="6212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https://www.tumblr.com/tagged/cell-membrane</a:t>
            </a:r>
          </a:p>
        </p:txBody>
      </p:sp>
      <p:pic>
        <p:nvPicPr>
          <p:cNvPr id="29698" name="Picture 2" descr="science humor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0470"/>
            <a:ext cx="5638800" cy="660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chemistry inspired Walt Disney (Reynolds)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8647"/>
            <a:ext cx="4724400" cy="661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63" y="-757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https://www.flickr.com/photos/pastilha/5655440124/in/photostream/</a:t>
            </a:r>
          </a:p>
        </p:txBody>
      </p:sp>
    </p:spTree>
    <p:extLst>
      <p:ext uri="{BB962C8B-B14F-4D97-AF65-F5344CB8AC3E}">
        <p14:creationId xmlns:p14="http://schemas.microsoft.com/office/powerpoint/2010/main" val="19018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ytimg.com/vi/U7-MjuWn81U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" r="1255" b="9939"/>
          <a:stretch/>
        </p:blipFill>
        <p:spPr bwMode="auto">
          <a:xfrm>
            <a:off x="-141961" y="0"/>
            <a:ext cx="10058400" cy="627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-62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https://i.ytimg.com/vi/U7-MjuWn81U/hqdefault.jpg</a:t>
            </a:r>
          </a:p>
        </p:txBody>
      </p:sp>
    </p:spTree>
    <p:extLst>
      <p:ext uri="{BB962C8B-B14F-4D97-AF65-F5344CB8AC3E}">
        <p14:creationId xmlns:p14="http://schemas.microsoft.com/office/powerpoint/2010/main" val="11673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riously, OChem would have been so much more fun in high school if our teacher had possessed a sense of humor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799"/>
            <a:ext cx="5029200" cy="63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655565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https://www.pinterest.com/pin/50313720816586136/</a:t>
            </a:r>
          </a:p>
        </p:txBody>
      </p:sp>
    </p:spTree>
    <p:extLst>
      <p:ext uri="{BB962C8B-B14F-4D97-AF65-F5344CB8AC3E}">
        <p14:creationId xmlns:p14="http://schemas.microsoft.com/office/powerpoint/2010/main" val="33201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Covalent Bond Yells At An Ionic Bond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0"/>
          <a:stretch/>
        </p:blipFill>
        <p:spPr bwMode="auto">
          <a:xfrm>
            <a:off x="609600" y="267097"/>
            <a:ext cx="7162800" cy="66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0877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https://www.pinterest.com/pin/AQeO1Ywd_24Thg8mS5qOKOud2t-r9-s2LUKwKTzPkYvT7HBeKRN_aq4/</a:t>
            </a:r>
          </a:p>
        </p:txBody>
      </p:sp>
    </p:spTree>
    <p:extLst>
      <p:ext uri="{BB962C8B-B14F-4D97-AF65-F5344CB8AC3E}">
        <p14:creationId xmlns:p14="http://schemas.microsoft.com/office/powerpoint/2010/main" val="16919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dium chloride cartoon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73" y="152400"/>
            <a:ext cx="4876800" cy="657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726" y="2928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https://www.pinterest.com/pin/50313720817171935/</a:t>
            </a:r>
          </a:p>
        </p:txBody>
      </p:sp>
    </p:spTree>
    <p:extLst>
      <p:ext uri="{BB962C8B-B14F-4D97-AF65-F5344CB8AC3E}">
        <p14:creationId xmlns:p14="http://schemas.microsoft.com/office/powerpoint/2010/main" val="3799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 have a joke about covalent bonds. Do sh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599"/>
            <a:ext cx="5105400" cy="673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-1824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https://www.pinterest.com/pin/50313720817101288/</a:t>
            </a:r>
          </a:p>
        </p:txBody>
      </p:sp>
    </p:spTree>
    <p:extLst>
      <p:ext uri="{BB962C8B-B14F-4D97-AF65-F5344CB8AC3E}">
        <p14:creationId xmlns:p14="http://schemas.microsoft.com/office/powerpoint/2010/main" val="2468228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4432"/>
            <a:ext cx="899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D60093"/>
                </a:solidFill>
              </a:rPr>
              <a:t>https://s3.amazonaws.com/lowres.cartoonstock.com/dating-chemistry-opposites_attract-love_life-love_life-water-jsin939_low.jpg</a:t>
            </a:r>
          </a:p>
        </p:txBody>
      </p:sp>
      <p:pic>
        <p:nvPicPr>
          <p:cNvPr id="3" name="Picture 2" descr="https://s3.amazonaws.com/lowres.cartoonstock.com/dating-chemistry-opposites_attract-love_life-love_life-water-jsin939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5264"/>
            <a:ext cx="4572000" cy="66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1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eab81be23a61aa3c5cf316ba877ade3--chemistry-humor-science-humour.jpg (450×58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8247"/>
            <a:ext cx="5334000" cy="69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52" y="-34864"/>
            <a:ext cx="7239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https://i.pinimg.com/736x/1e/ab/81/1eab81be23a61aa3c5cf316ba877ade3--chemistry-humor-science-humour.jpg</a:t>
            </a:r>
          </a:p>
        </p:txBody>
      </p:sp>
    </p:spTree>
    <p:extLst>
      <p:ext uri="{BB962C8B-B14F-4D97-AF65-F5344CB8AC3E}">
        <p14:creationId xmlns:p14="http://schemas.microsoft.com/office/powerpoint/2010/main" val="29577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iencefun.files.wordpress.com/2007/03/foxtrot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676400"/>
            <a:ext cx="10037998" cy="31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399" y="1190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https://sciencefun.files.wordpress.com/2007/03/foxtrot-water.jpg</a:t>
            </a:r>
          </a:p>
        </p:txBody>
      </p:sp>
    </p:spTree>
    <p:extLst>
      <p:ext uri="{BB962C8B-B14F-4D97-AF65-F5344CB8AC3E}">
        <p14:creationId xmlns:p14="http://schemas.microsoft.com/office/powerpoint/2010/main" val="4164709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736x/15/22/f0/1522f01f4f7f705ab3f61e96b43434ba--chemistry-humor-chemistry-he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6781800" cy="662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2192" y="0"/>
            <a:ext cx="7543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https://i.pinimg.com/736x/15/22/f0/1522f01f4f7f705ab3f61e96b43434ba--chemistry-humor-chemistry-help.jpg</a:t>
            </a:r>
          </a:p>
        </p:txBody>
      </p:sp>
    </p:spTree>
    <p:extLst>
      <p:ext uri="{BB962C8B-B14F-4D97-AF65-F5344CB8AC3E}">
        <p14:creationId xmlns:p14="http://schemas.microsoft.com/office/powerpoint/2010/main" val="29245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030430.gif (600×18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4" y="1295400"/>
            <a:ext cx="899808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398" y="762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http://www.frankandernest.com/images/archive/103/1030430.gif</a:t>
            </a:r>
          </a:p>
        </p:txBody>
      </p:sp>
    </p:spTree>
    <p:extLst>
      <p:ext uri="{BB962C8B-B14F-4D97-AF65-F5344CB8AC3E}">
        <p14:creationId xmlns:p14="http://schemas.microsoft.com/office/powerpoint/2010/main" val="39196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umblr_oavrxw8sTW1sk2szio1_500.png (500×32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2" y="533400"/>
            <a:ext cx="9165921" cy="593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19" y="23719"/>
            <a:ext cx="7467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https://68.media.tumblr.com/62ad7cf7376fb840164537fb7ba26aff/tumblr_oavrxw8sTW1sk2szio1_500.png</a:t>
            </a:r>
          </a:p>
        </p:txBody>
      </p:sp>
    </p:spTree>
    <p:extLst>
      <p:ext uri="{BB962C8B-B14F-4D97-AF65-F5344CB8AC3E}">
        <p14:creationId xmlns:p14="http://schemas.microsoft.com/office/powerpoint/2010/main" val="40416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water chemistr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3756"/>
            <a:ext cx="5943600" cy="717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861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https://s-media-cache-ak0.pinimg.com/736x/94/b3/24/94b32418d053918550cf1d0b7e6e481a--biology-jokes-chemistry-humor.jpg</a:t>
            </a:r>
          </a:p>
        </p:txBody>
      </p:sp>
    </p:spTree>
    <p:extLst>
      <p:ext uri="{BB962C8B-B14F-4D97-AF65-F5344CB8AC3E}">
        <p14:creationId xmlns:p14="http://schemas.microsoft.com/office/powerpoint/2010/main" val="35215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ter gollum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566360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70" y="0"/>
            <a:ext cx="2269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https://wirdou.com/page/4/</a:t>
            </a:r>
          </a:p>
        </p:txBody>
      </p:sp>
    </p:spTree>
    <p:extLst>
      <p:ext uri="{BB962C8B-B14F-4D97-AF65-F5344CB8AC3E}">
        <p14:creationId xmlns:p14="http://schemas.microsoft.com/office/powerpoint/2010/main" val="35257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-media-cache-ak0.pinimg.com/736x/96/08/9c/96089c71dae843c6a84ed0faa2157f37--funny-science-jokes-science-pu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4" y="304800"/>
            <a:ext cx="5045075" cy="64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-2046"/>
            <a:ext cx="7620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https://s-media-cache-ak0.pinimg.com/736x/96/08/9c/96089c71dae843c6a84ed0faa2157f37--funny-science-jokes-science-puns.jpg</a:t>
            </a:r>
          </a:p>
        </p:txBody>
      </p:sp>
    </p:spTree>
    <p:extLst>
      <p:ext uri="{BB962C8B-B14F-4D97-AF65-F5344CB8AC3E}">
        <p14:creationId xmlns:p14="http://schemas.microsoft.com/office/powerpoint/2010/main" val="398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3.amazonaws.com/lowres.cartoonstock.com/food-drink-water-bottled_water-fizzy_water-bottle_of_water-water_bottles-dcr0504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6934200" cy="735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8305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https://s3.amazonaws.com/lowres.cartoonstock.com/food-drink-water-bottled_water-fizzy_water-bottle_of_water-water_bottles-dcr0504_low.jpg</a:t>
            </a:r>
          </a:p>
        </p:txBody>
      </p:sp>
    </p:spTree>
    <p:extLst>
      <p:ext uri="{BB962C8B-B14F-4D97-AF65-F5344CB8AC3E}">
        <p14:creationId xmlns:p14="http://schemas.microsoft.com/office/powerpoint/2010/main" val="38493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les per li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8554"/>
            <a:ext cx="6858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D60093"/>
                </a:solidFill>
              </a:rPr>
              <a:t>https://www.pinterest.com/pin/50313720819738276</a:t>
            </a:r>
            <a:r>
              <a:rPr lang="en-US" sz="16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77737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hahaha science humor ^^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402"/>
            <a:ext cx="7010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71" y="3651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https://www.pinterest.com/pin/50313720819737966/</a:t>
            </a:r>
          </a:p>
        </p:txBody>
      </p:sp>
    </p:spTree>
    <p:extLst>
      <p:ext uri="{BB962C8B-B14F-4D97-AF65-F5344CB8AC3E}">
        <p14:creationId xmlns:p14="http://schemas.microsoft.com/office/powerpoint/2010/main" val="385177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(Must not laugh at unfunny joke to avoid arousing suspici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629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-1314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D60093"/>
                </a:solidFill>
              </a:rPr>
              <a:t>https://www.pinterest.com/pin/50313720820061069/</a:t>
            </a:r>
          </a:p>
        </p:txBody>
      </p:sp>
    </p:spTree>
    <p:extLst>
      <p:ext uri="{BB962C8B-B14F-4D97-AF65-F5344CB8AC3E}">
        <p14:creationId xmlns:p14="http://schemas.microsoft.com/office/powerpoint/2010/main" val="955401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ropping the Science - chemistry - Page 8 - Cool Science News - funny science news experiments memes - Cheezbu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010400" cy="64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08" y="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https://www.pinterest.com/pin/50313720817088863/</a:t>
            </a:r>
          </a:p>
        </p:txBody>
      </p:sp>
    </p:spTree>
    <p:extLst>
      <p:ext uri="{BB962C8B-B14F-4D97-AF65-F5344CB8AC3E}">
        <p14:creationId xmlns:p14="http://schemas.microsoft.com/office/powerpoint/2010/main" val="364538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6072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160" y="2371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http://img1.rnkr-static.com/list_img_v2/7630/2427630/full/funny-science-puns.jpg</a:t>
            </a:r>
          </a:p>
        </p:txBody>
      </p:sp>
    </p:spTree>
    <p:extLst>
      <p:ext uri="{BB962C8B-B14F-4D97-AF65-F5344CB8AC3E}">
        <p14:creationId xmlns:p14="http://schemas.microsoft.com/office/powerpoint/2010/main" val="40946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399"/>
            <a:ext cx="7239000" cy="622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-62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http://msfrancoisap.weebly.com/bio-jokes.html</a:t>
            </a:r>
          </a:p>
        </p:txBody>
      </p:sp>
    </p:spTree>
    <p:extLst>
      <p:ext uri="{BB962C8B-B14F-4D97-AF65-F5344CB8AC3E}">
        <p14:creationId xmlns:p14="http://schemas.microsoft.com/office/powerpoint/2010/main" val="1718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41.media.tumblr.com/7cb722d72f5bf68c3180b12c76b3c453/tumblr_mzt7bjWXcL1stoxi4o2_r2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0407"/>
            <a:ext cx="4191000" cy="646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13860"/>
            <a:ext cx="906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http://41.media.tumblr.com/7cb722d72f5bf68c3180b12c76b3c453/tumblr_mzt7bjWXcL1stoxi4o2_r2_500.jpg</a:t>
            </a:r>
          </a:p>
        </p:txBody>
      </p:sp>
    </p:spTree>
    <p:extLst>
      <p:ext uri="{BB962C8B-B14F-4D97-AF65-F5344CB8AC3E}">
        <p14:creationId xmlns:p14="http://schemas.microsoft.com/office/powerpoint/2010/main" val="42667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 am glad i am not the only geek who thought about this all of last year in…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0"/>
          <a:stretch/>
        </p:blipFill>
        <p:spPr bwMode="auto">
          <a:xfrm>
            <a:off x="495300" y="169881"/>
            <a:ext cx="8153400" cy="644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611779"/>
            <a:ext cx="8839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https://www.pinterest.com/pin/AY1yBSYigT3IoWFxRZCam3jqmB30fIz-OBOhiRM0PoZykOUd8OpEdhY/</a:t>
            </a:r>
          </a:p>
        </p:txBody>
      </p:sp>
    </p:spTree>
    <p:extLst>
      <p:ext uri="{BB962C8B-B14F-4D97-AF65-F5344CB8AC3E}">
        <p14:creationId xmlns:p14="http://schemas.microsoft.com/office/powerpoint/2010/main" val="26286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mparison between cohesion and adhesion involving water molecules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7" r="3789" b="10093"/>
          <a:stretch/>
        </p:blipFill>
        <p:spPr bwMode="auto">
          <a:xfrm>
            <a:off x="1251559" y="381000"/>
            <a:ext cx="5334000" cy="633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https://www.fastbleep.com/biology-notes/40/1166</a:t>
            </a:r>
          </a:p>
        </p:txBody>
      </p:sp>
    </p:spTree>
    <p:extLst>
      <p:ext uri="{BB962C8B-B14F-4D97-AF65-F5344CB8AC3E}">
        <p14:creationId xmlns:p14="http://schemas.microsoft.com/office/powerpoint/2010/main" val="30204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se pictures were great during nursing school... made it so easy to remember thing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366"/>
            <a:ext cx="5829300" cy="702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291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http://misslittlenurse.blogspot.com/2010/04/abg-analysis.html</a:t>
            </a:r>
          </a:p>
        </p:txBody>
      </p:sp>
    </p:spTree>
    <p:extLst>
      <p:ext uri="{BB962C8B-B14F-4D97-AF65-F5344CB8AC3E}">
        <p14:creationId xmlns:p14="http://schemas.microsoft.com/office/powerpoint/2010/main" val="30047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127</Words>
  <Application>Microsoft Office PowerPoint</Application>
  <PresentationFormat>On-screen Show (4:3)</PresentationFormat>
  <Paragraphs>34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62</cp:revision>
  <dcterms:created xsi:type="dcterms:W3CDTF">2014-12-03T02:10:28Z</dcterms:created>
  <dcterms:modified xsi:type="dcterms:W3CDTF">2017-09-11T17:34:15Z</dcterms:modified>
</cp:coreProperties>
</file>