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1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7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8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4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1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7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5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12F5-ECD8-477C-BF00-EDB25A652A7C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E30CD-8A77-4B2A-A88B-85982BBF4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99" t="16120" r="23842" b="49015"/>
          <a:stretch/>
        </p:blipFill>
        <p:spPr bwMode="auto">
          <a:xfrm>
            <a:off x="152400" y="304799"/>
            <a:ext cx="8793270" cy="396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08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2013-04-22T00:38:34Z</dcterms:created>
  <dcterms:modified xsi:type="dcterms:W3CDTF">2013-04-22T00:39:13Z</dcterms:modified>
</cp:coreProperties>
</file>