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1" d="100"/>
          <a:sy n="61" d="100"/>
        </p:scale>
        <p:origin x="-1626" y="-2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4D98B8-FFC8-446E-B4DA-88D124E1D382}" type="datetimeFigureOut">
              <a:rPr lang="en-US" smtClean="0"/>
              <a:t>10/16/2014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9F1FA3-8F10-4CFD-9BDB-0D7DA673BE9D}" type="slidenum">
              <a:rPr lang="en-US" smtClean="0"/>
              <a:t>‹#›</a:t>
            </a:fld>
            <a:endParaRPr lang="en-US" dirty="0"/>
          </a:p>
        </p:txBody>
      </p:sp>
    </p:spTree>
    <p:extLst>
      <p:ext uri="{BB962C8B-B14F-4D97-AF65-F5344CB8AC3E}">
        <p14:creationId xmlns:p14="http://schemas.microsoft.com/office/powerpoint/2010/main" val="144386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6474282-8F05-4D97-B413-78B07876B9AA}" type="datetimeFigureOut">
              <a:rPr lang="en-US" smtClean="0"/>
              <a:t>10/16/2014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A7C8089B-2707-4927-95D2-CDDC55BAAAC4}" type="slidenum">
              <a:rPr lang="en-US" smtClean="0"/>
              <a:t>‹#›</a:t>
            </a:fld>
            <a:endParaRPr lang="en-US"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74282-8F05-4D97-B413-78B07876B9AA}" type="datetimeFigureOut">
              <a:rPr lang="en-US" smtClean="0"/>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8089B-2707-4927-95D2-CDDC55BAAAC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474282-8F05-4D97-B413-78B07876B9AA}" type="datetimeFigureOut">
              <a:rPr lang="en-US" smtClean="0"/>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8089B-2707-4927-95D2-CDDC55BAAAC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474282-8F05-4D97-B413-78B07876B9AA}" type="datetimeFigureOut">
              <a:rPr lang="en-US" smtClean="0"/>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8089B-2707-4927-95D2-CDDC55BAAAC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474282-8F05-4D97-B413-78B07876B9AA}" type="datetimeFigureOut">
              <a:rPr lang="en-US" smtClean="0"/>
              <a:t>10/16/2014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C8089B-2707-4927-95D2-CDDC55BAAAC4}"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6474282-8F05-4D97-B413-78B07876B9AA}" type="datetimeFigureOut">
              <a:rPr lang="en-US" smtClean="0"/>
              <a:t>10/16/2014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7C8089B-2707-4927-95D2-CDDC55BAAAC4}" type="slidenum">
              <a:rPr lang="en-US" smtClean="0"/>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474282-8F05-4D97-B413-78B07876B9AA}" type="datetimeFigureOut">
              <a:rPr lang="en-US" smtClean="0"/>
              <a:t>10/16/2014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7C8089B-2707-4927-95D2-CDDC55BAAAC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474282-8F05-4D97-B413-78B07876B9AA}" type="datetimeFigureOut">
              <a:rPr lang="en-US" smtClean="0"/>
              <a:t>10/16/2014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7C8089B-2707-4927-95D2-CDDC55BAAAC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74282-8F05-4D97-B413-78B07876B9AA}" type="datetimeFigureOut">
              <a:rPr lang="en-US" smtClean="0"/>
              <a:t>10/16/2014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7C8089B-2707-4927-95D2-CDDC55BAAAC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B6474282-8F05-4D97-B413-78B07876B9AA}" type="datetimeFigureOut">
              <a:rPr lang="en-US" smtClean="0"/>
              <a:t>10/16/2014</a:t>
            </a:fld>
            <a:endParaRPr lang="en-US" dirty="0"/>
          </a:p>
        </p:txBody>
      </p:sp>
      <p:sp>
        <p:nvSpPr>
          <p:cNvPr id="7" name="Slide Number Placeholder 6"/>
          <p:cNvSpPr>
            <a:spLocks noGrp="1"/>
          </p:cNvSpPr>
          <p:nvPr>
            <p:ph type="sldNum" sz="quarter" idx="12"/>
          </p:nvPr>
        </p:nvSpPr>
        <p:spPr/>
        <p:txBody>
          <a:bodyPr/>
          <a:lstStyle/>
          <a:p>
            <a:fld id="{A7C8089B-2707-4927-95D2-CDDC55BAAAC4}" type="slidenum">
              <a:rPr lang="en-US" smtClean="0"/>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474282-8F05-4D97-B413-78B07876B9AA}" type="datetimeFigureOut">
              <a:rPr lang="en-US" smtClean="0"/>
              <a:t>10/16/2014</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A7C8089B-2707-4927-95D2-CDDC55BAAAC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6474282-8F05-4D97-B413-78B07876B9AA}" type="datetimeFigureOut">
              <a:rPr lang="en-US" smtClean="0"/>
              <a:t>10/16/2014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A7C8089B-2707-4927-95D2-CDDC55BAAAC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Reflex_arc" TargetMode="External"/><Relationship Id="rId2" Type="http://schemas.openxmlformats.org/officeDocument/2006/relationships/hyperlink" Target="http://www.healthline.com/human-body-maps/nervous-system#seoBlock/1" TargetMode="External"/><Relationship Id="rId1" Type="http://schemas.openxmlformats.org/officeDocument/2006/relationships/slideLayout" Target="../slideLayouts/slideLayout2.xml"/><Relationship Id="rId6" Type="http://schemas.openxmlformats.org/officeDocument/2006/relationships/hyperlink" Target="http://www.mayoclinic.org/" TargetMode="External"/><Relationship Id="rId5" Type="http://schemas.openxmlformats.org/officeDocument/2006/relationships/hyperlink" Target="http://allpsych.com/psychology101/neurotransmitters.html" TargetMode="External"/><Relationship Id="rId4" Type="http://schemas.openxmlformats.org/officeDocument/2006/relationships/hyperlink" Target="http://www.dummies.com/how-to/content/understanding-the-transmission-of-nerve-impulse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Madison Pejsa Pd.4</a:t>
            </a:r>
            <a:endParaRPr lang="en-US" dirty="0"/>
          </a:p>
        </p:txBody>
      </p:sp>
      <p:sp>
        <p:nvSpPr>
          <p:cNvPr id="3" name="Subtitle 2"/>
          <p:cNvSpPr>
            <a:spLocks noGrp="1"/>
          </p:cNvSpPr>
          <p:nvPr>
            <p:ph type="subTitle" idx="1"/>
          </p:nvPr>
        </p:nvSpPr>
        <p:spPr/>
        <p:txBody>
          <a:bodyPr/>
          <a:lstStyle/>
          <a:p>
            <a:r>
              <a:rPr lang="en-US" dirty="0" smtClean="0"/>
              <a:t>Nervous System</a:t>
            </a:r>
            <a:endParaRPr lang="en-US" dirty="0"/>
          </a:p>
        </p:txBody>
      </p:sp>
    </p:spTree>
    <p:extLst>
      <p:ext uri="{BB962C8B-B14F-4D97-AF65-F5344CB8AC3E}">
        <p14:creationId xmlns:p14="http://schemas.microsoft.com/office/powerpoint/2010/main" val="2422949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Neurotransmitters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Neurotransmitters is how are information is carried it plays a role in our sleep, feelings, and how we learn and behave.</a:t>
            </a:r>
          </a:p>
          <a:p>
            <a:r>
              <a:rPr lang="en-US" dirty="0" smtClean="0"/>
              <a:t>It influences the next neuron to grab the information coming from the synapse to grab the information with their dendrites and to be processed through the neuron to the next.</a:t>
            </a:r>
          </a:p>
          <a:p>
            <a:r>
              <a:rPr lang="en-US" dirty="0" smtClean="0"/>
              <a:t>IPSP- postsynaptic potential is a kind of synaptic potential that makes a postsynaptic neuron less likely to generate an action potential</a:t>
            </a:r>
            <a:endParaRPr lang="en-US" dirty="0"/>
          </a:p>
        </p:txBody>
      </p:sp>
    </p:spTree>
    <p:extLst>
      <p:ext uri="{BB962C8B-B14F-4D97-AF65-F5344CB8AC3E}">
        <p14:creationId xmlns:p14="http://schemas.microsoft.com/office/powerpoint/2010/main" val="1586405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Disorders</a:t>
            </a:r>
            <a:endParaRPr lang="en-US" dirty="0"/>
          </a:p>
        </p:txBody>
      </p:sp>
      <p:sp>
        <p:nvSpPr>
          <p:cNvPr id="3" name="Content Placeholder 2"/>
          <p:cNvSpPr>
            <a:spLocks noGrp="1"/>
          </p:cNvSpPr>
          <p:nvPr>
            <p:ph idx="1"/>
          </p:nvPr>
        </p:nvSpPr>
        <p:spPr/>
        <p:txBody>
          <a:bodyPr>
            <a:normAutofit fontScale="92500"/>
          </a:bodyPr>
          <a:lstStyle/>
          <a:p>
            <a:r>
              <a:rPr lang="en-US" sz="1800" dirty="0" smtClean="0"/>
              <a:t>Dopamine- is a neurotransmitter  in the brain that sends signals to other nerve cells. Symptoms include depression, mood swings, poor attention, and food cravings. Some stats include 8.7/100,000 person-year for women and 1.4/100,000 person-year for men. Most treatment options for dopamine include doses of medication.</a:t>
            </a:r>
          </a:p>
          <a:p>
            <a:r>
              <a:rPr lang="en-US" sz="1800" dirty="0" smtClean="0"/>
              <a:t>Serotonin-  is a chemical produced by nerve cells that produces nerve and brain cells to function. Symptoms may consist of heavy sweating, confusion, rapid heart rate, muscle rigidity, head ache, etc. Depending on how severe treatments range from medication to intensive care treatment. This as arose in over 8187 people in 2004. </a:t>
            </a:r>
            <a:endParaRPr lang="en-US" sz="1800" dirty="0"/>
          </a:p>
        </p:txBody>
      </p:sp>
    </p:spTree>
    <p:extLst>
      <p:ext uri="{BB962C8B-B14F-4D97-AF65-F5344CB8AC3E}">
        <p14:creationId xmlns:p14="http://schemas.microsoft.com/office/powerpoint/2010/main" val="2511244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lstStyle/>
          <a:p>
            <a:r>
              <a:rPr lang="en-US" sz="1800" dirty="0">
                <a:hlinkClick r:id="rId2"/>
              </a:rPr>
              <a:t>http://</a:t>
            </a:r>
            <a:r>
              <a:rPr lang="en-US" sz="1800" dirty="0" smtClean="0">
                <a:hlinkClick r:id="rId2"/>
              </a:rPr>
              <a:t>www.healthline.com/human-body-maps/nervous-system#seoBlock/1</a:t>
            </a:r>
            <a:endParaRPr lang="en-US" sz="1800" dirty="0" smtClean="0"/>
          </a:p>
          <a:p>
            <a:r>
              <a:rPr lang="en-US" sz="1800" dirty="0">
                <a:hlinkClick r:id="rId3"/>
              </a:rPr>
              <a:t>http://</a:t>
            </a:r>
            <a:r>
              <a:rPr lang="en-US" sz="1800" dirty="0" smtClean="0">
                <a:hlinkClick r:id="rId3"/>
              </a:rPr>
              <a:t>en.wikipedia.org/wiki/Reflex_arc</a:t>
            </a:r>
            <a:endParaRPr lang="en-US" sz="1800" dirty="0" smtClean="0"/>
          </a:p>
          <a:p>
            <a:r>
              <a:rPr lang="en-US" sz="1800" dirty="0">
                <a:hlinkClick r:id="rId4"/>
              </a:rPr>
              <a:t>http://</a:t>
            </a:r>
            <a:r>
              <a:rPr lang="en-US" sz="1800" dirty="0" smtClean="0">
                <a:hlinkClick r:id="rId4"/>
              </a:rPr>
              <a:t>www.dummies.com/how-to/content/understanding-the-transmission-of-nerve-impulses.html</a:t>
            </a:r>
            <a:endParaRPr lang="en-US" sz="1800" dirty="0" smtClean="0"/>
          </a:p>
          <a:p>
            <a:r>
              <a:rPr lang="en-US" sz="1800" dirty="0">
                <a:hlinkClick r:id="rId5"/>
              </a:rPr>
              <a:t>http://</a:t>
            </a:r>
            <a:r>
              <a:rPr lang="en-US" sz="1800" dirty="0" smtClean="0">
                <a:hlinkClick r:id="rId5"/>
              </a:rPr>
              <a:t>allpsych.com/psychology101/neurotransmitters.html</a:t>
            </a:r>
            <a:endParaRPr lang="en-US" sz="1800" dirty="0" smtClean="0"/>
          </a:p>
          <a:p>
            <a:r>
              <a:rPr lang="en-US" sz="1800" dirty="0" smtClean="0">
                <a:hlinkClick r:id="rId6"/>
              </a:rPr>
              <a:t>www.mayoclinic.org</a:t>
            </a:r>
            <a:endParaRPr lang="en-US" sz="1800" dirty="0" smtClean="0"/>
          </a:p>
          <a:p>
            <a:endParaRPr lang="en-US" sz="1800" dirty="0" smtClean="0"/>
          </a:p>
          <a:p>
            <a:pPr marL="68580" indent="0">
              <a:buNone/>
            </a:pPr>
            <a:endParaRPr lang="en-US" dirty="0"/>
          </a:p>
        </p:txBody>
      </p:sp>
    </p:spTree>
    <p:extLst>
      <p:ext uri="{BB962C8B-B14F-4D97-AF65-F5344CB8AC3E}">
        <p14:creationId xmlns:p14="http://schemas.microsoft.com/office/powerpoint/2010/main" val="2374077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of Nervous System</a:t>
            </a:r>
            <a:endParaRPr lang="en-US" dirty="0"/>
          </a:p>
        </p:txBody>
      </p:sp>
      <p:sp>
        <p:nvSpPr>
          <p:cNvPr id="3" name="Content Placeholder 2"/>
          <p:cNvSpPr>
            <a:spLocks noGrp="1"/>
          </p:cNvSpPr>
          <p:nvPr>
            <p:ph idx="1"/>
          </p:nvPr>
        </p:nvSpPr>
        <p:spPr/>
        <p:txBody>
          <a:bodyPr/>
          <a:lstStyle/>
          <a:p>
            <a:pPr marL="0" indent="0">
              <a:buNone/>
            </a:pPr>
            <a:r>
              <a:rPr lang="en-US" dirty="0" smtClean="0"/>
              <a:t>	The </a:t>
            </a:r>
            <a:r>
              <a:rPr lang="en-US" dirty="0"/>
              <a:t>nervous system allows us to perceive, comprehend, and respond to the world around us.</a:t>
            </a:r>
            <a:r>
              <a:rPr lang="en-US" dirty="0" smtClean="0"/>
              <a:t> It helps us digest, breath, etc.</a:t>
            </a:r>
            <a:endParaRPr lang="en-US" dirty="0"/>
          </a:p>
        </p:txBody>
      </p:sp>
    </p:spTree>
    <p:extLst>
      <p:ext uri="{BB962C8B-B14F-4D97-AF65-F5344CB8AC3E}">
        <p14:creationId xmlns:p14="http://schemas.microsoft.com/office/powerpoint/2010/main" val="4012275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Central and Peripheral System</a:t>
            </a:r>
            <a:endParaRPr lang="en-US" dirty="0"/>
          </a:p>
        </p:txBody>
      </p:sp>
      <p:sp>
        <p:nvSpPr>
          <p:cNvPr id="3" name="Content Placeholder 2"/>
          <p:cNvSpPr>
            <a:spLocks noGrp="1"/>
          </p:cNvSpPr>
          <p:nvPr>
            <p:ph idx="1"/>
          </p:nvPr>
        </p:nvSpPr>
        <p:spPr/>
        <p:txBody>
          <a:bodyPr/>
          <a:lstStyle/>
          <a:p>
            <a:r>
              <a:rPr lang="en-US" dirty="0" smtClean="0"/>
              <a:t>Central- composed of the brain and the spinal cord </a:t>
            </a:r>
          </a:p>
          <a:p>
            <a:endParaRPr lang="en-US" dirty="0" smtClean="0"/>
          </a:p>
          <a:p>
            <a:r>
              <a:rPr lang="en-US" dirty="0" smtClean="0"/>
              <a:t>Peripheral- composed of several nerves that are connected to the CNS.</a:t>
            </a:r>
          </a:p>
          <a:p>
            <a:endParaRPr lang="en-US" dirty="0" smtClean="0"/>
          </a:p>
          <a:p>
            <a:r>
              <a:rPr lang="en-US" dirty="0" smtClean="0"/>
              <a:t>Together, they collect information letting the body know how to react </a:t>
            </a:r>
            <a:endParaRPr lang="en-US" dirty="0"/>
          </a:p>
        </p:txBody>
      </p:sp>
    </p:spTree>
    <p:extLst>
      <p:ext uri="{BB962C8B-B14F-4D97-AF65-F5344CB8AC3E}">
        <p14:creationId xmlns:p14="http://schemas.microsoft.com/office/powerpoint/2010/main" val="192391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Interactions of 2 neurons</a:t>
            </a:r>
            <a:endParaRPr lang="en-US" dirty="0"/>
          </a:p>
        </p:txBody>
      </p:sp>
      <p:pic>
        <p:nvPicPr>
          <p:cNvPr id="1029" name="Picture 5"/>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24125" t="3346" r="44481" b="6222"/>
          <a:stretch/>
        </p:blipFill>
        <p:spPr bwMode="auto">
          <a:xfrm rot="5400000">
            <a:off x="2795683" y="557117"/>
            <a:ext cx="3505200" cy="757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488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Reflex Arc</a:t>
            </a:r>
            <a:endParaRPr lang="en-US" dirty="0"/>
          </a:p>
        </p:txBody>
      </p:sp>
      <p:sp>
        <p:nvSpPr>
          <p:cNvPr id="3" name="Content Placeholder 2"/>
          <p:cNvSpPr>
            <a:spLocks noGrp="1"/>
          </p:cNvSpPr>
          <p:nvPr>
            <p:ph idx="1"/>
          </p:nvPr>
        </p:nvSpPr>
        <p:spPr/>
        <p:txBody>
          <a:bodyPr/>
          <a:lstStyle/>
          <a:p>
            <a:r>
              <a:rPr lang="en-US" dirty="0" smtClean="0"/>
              <a:t>Reflex Arc is a pathway that controls the action reflex. It gives a quick response when the spinal motor neurons are activated. </a:t>
            </a:r>
            <a:endParaRPr lang="en-US"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2527" r="46591"/>
          <a:stretch/>
        </p:blipFill>
        <p:spPr bwMode="auto">
          <a:xfrm rot="5400000">
            <a:off x="4676568" y="2400795"/>
            <a:ext cx="2244436" cy="5450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1928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200"/>
            <a:ext cx="7024744" cy="1143000"/>
          </a:xfrm>
        </p:spPr>
        <p:txBody>
          <a:bodyPr>
            <a:normAutofit/>
          </a:bodyPr>
          <a:lstStyle/>
          <a:p>
            <a:pPr algn="ctr"/>
            <a:r>
              <a:rPr lang="en-US" dirty="0" smtClean="0"/>
              <a:t>Major Parts</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sz="2400" dirty="0" smtClean="0"/>
              <a:t>Cerebral Hemisphere - </a:t>
            </a:r>
            <a:r>
              <a:rPr lang="en-US" sz="2400" dirty="0"/>
              <a:t>either of the rounded halves of the cerebrum of the brain, </a:t>
            </a:r>
            <a:r>
              <a:rPr lang="en-US" sz="2400" dirty="0" smtClean="0"/>
              <a:t>divided laterally by a deep fissure and connected at the bottom by the corpus callosum.</a:t>
            </a:r>
          </a:p>
          <a:p>
            <a:endParaRPr lang="en-US" sz="2400" dirty="0" smtClean="0"/>
          </a:p>
          <a:p>
            <a:r>
              <a:rPr lang="en-US" sz="2400" dirty="0" smtClean="0"/>
              <a:t>Diencephalon- </a:t>
            </a:r>
            <a:r>
              <a:rPr lang="en-US" sz="2400" dirty="0"/>
              <a:t>the posterior section of the forebrain.</a:t>
            </a:r>
            <a:r>
              <a:rPr lang="en-US" sz="2400" dirty="0" smtClean="0"/>
              <a:t> </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494" t="11801" r="41574" b="3390"/>
          <a:stretch/>
        </p:blipFill>
        <p:spPr bwMode="auto">
          <a:xfrm rot="5400000">
            <a:off x="3186687" y="2778869"/>
            <a:ext cx="2278555" cy="484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494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Parts</a:t>
            </a:r>
            <a:endParaRPr lang="en-US" dirty="0"/>
          </a:p>
        </p:txBody>
      </p:sp>
      <p:sp>
        <p:nvSpPr>
          <p:cNvPr id="3" name="Content Placeholder 2"/>
          <p:cNvSpPr>
            <a:spLocks noGrp="1"/>
          </p:cNvSpPr>
          <p:nvPr>
            <p:ph idx="1"/>
          </p:nvPr>
        </p:nvSpPr>
        <p:spPr>
          <a:xfrm>
            <a:off x="990600" y="2323652"/>
            <a:ext cx="7086600" cy="3508977"/>
          </a:xfrm>
        </p:spPr>
        <p:txBody>
          <a:bodyPr>
            <a:normAutofit lnSpcReduction="10000"/>
          </a:bodyPr>
          <a:lstStyle/>
          <a:p>
            <a:r>
              <a:rPr lang="en-US" sz="2200" dirty="0" smtClean="0"/>
              <a:t>Brain Stem- The portion of the brain that is continuous with the spinal cord and comprises the medulla oblongata, pons, midbrain, and parts of the hypothalamus, functioning in the control of the reflexes and such essential internal mechanisms as respiration and heartbeat.</a:t>
            </a:r>
          </a:p>
          <a:p>
            <a:r>
              <a:rPr lang="en-US" sz="2200" dirty="0" smtClean="0"/>
              <a:t>Cerebellum- A large portion of the brain, serving to coordinate voluntary movements, posture, and balance in humans, being in back of and below the cerebrum and consisting of two lateral lobes and a central lobe. </a:t>
            </a:r>
            <a:endParaRPr lang="en-US" sz="2200" dirty="0"/>
          </a:p>
        </p:txBody>
      </p:sp>
    </p:spTree>
    <p:extLst>
      <p:ext uri="{BB962C8B-B14F-4D97-AF65-F5344CB8AC3E}">
        <p14:creationId xmlns:p14="http://schemas.microsoft.com/office/powerpoint/2010/main" val="346539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024744" cy="1143000"/>
          </a:xfrm>
        </p:spPr>
        <p:txBody>
          <a:bodyPr>
            <a:normAutofit/>
          </a:bodyPr>
          <a:lstStyle/>
          <a:p>
            <a:r>
              <a:rPr lang="en-US" sz="2000" dirty="0" smtClean="0"/>
              <a:t>Steps for passin</a:t>
            </a:r>
            <a:r>
              <a:rPr lang="en-US" sz="2000" dirty="0" smtClean="0"/>
              <a:t>g the “message” from one neuron to another</a:t>
            </a:r>
            <a:endParaRPr lang="en-US" sz="2000" dirty="0"/>
          </a:p>
        </p:txBody>
      </p:sp>
      <p:sp>
        <p:nvSpPr>
          <p:cNvPr id="3" name="Content Placeholder 2"/>
          <p:cNvSpPr>
            <a:spLocks noGrp="1"/>
          </p:cNvSpPr>
          <p:nvPr>
            <p:ph idx="1"/>
          </p:nvPr>
        </p:nvSpPr>
        <p:spPr>
          <a:xfrm>
            <a:off x="1043492" y="1371600"/>
            <a:ext cx="6777317" cy="4461029"/>
          </a:xfrm>
        </p:spPr>
        <p:txBody>
          <a:bodyPr/>
          <a:lstStyle/>
          <a:p>
            <a:r>
              <a:rPr lang="en-US" sz="2000" dirty="0" smtClean="0"/>
              <a:t>First is depolarization which causes the outside of the membrane to be negative and inside to be positive (Na out, K in)</a:t>
            </a:r>
          </a:p>
          <a:p>
            <a:r>
              <a:rPr lang="en-US" sz="2000" dirty="0" smtClean="0"/>
              <a:t>Second is resting potential until a stimulus comes along to make it active.</a:t>
            </a:r>
            <a:r>
              <a:rPr lang="en-US" sz="2000" dirty="0" smtClean="0"/>
              <a:t> </a:t>
            </a:r>
          </a:p>
          <a:p>
            <a:r>
              <a:rPr lang="en-US" sz="2000" dirty="0" smtClean="0"/>
              <a:t>Third is action potential where the sodium moves inside the membrane.</a:t>
            </a:r>
          </a:p>
          <a:p>
            <a:r>
              <a:rPr lang="en-US" sz="2000" dirty="0" smtClean="0"/>
              <a:t>Fourth is threshold, </a:t>
            </a:r>
            <a:r>
              <a:rPr lang="en-US" sz="2000" dirty="0" smtClean="0"/>
              <a:t>which once the stimulus goes above the threshold it opens up more ion channels and higher membrane potential</a:t>
            </a:r>
          </a:p>
          <a:p>
            <a:r>
              <a:rPr lang="en-US" sz="2000" dirty="0" smtClean="0"/>
              <a:t>Lastly is the refractory period when the Na and K return back to their sides</a:t>
            </a:r>
          </a:p>
          <a:p>
            <a:endParaRPr lang="en-US" dirty="0"/>
          </a:p>
        </p:txBody>
      </p:sp>
    </p:spTree>
    <p:extLst>
      <p:ext uri="{BB962C8B-B14F-4D97-AF65-F5344CB8AC3E}">
        <p14:creationId xmlns:p14="http://schemas.microsoft.com/office/powerpoint/2010/main" val="3894249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1578"/>
            <a:ext cx="6248400" cy="4809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06798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170</TotalTime>
  <Words>479</Words>
  <Application>Microsoft Office PowerPoint</Application>
  <PresentationFormat>On-screen Show (4:3)</PresentationFormat>
  <Paragraphs>39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Austin</vt:lpstr>
      <vt:lpstr>Madison Pejsa Pd.4</vt:lpstr>
      <vt:lpstr>Function of Nervous System</vt:lpstr>
      <vt:lpstr>Central and Peripheral System</vt:lpstr>
      <vt:lpstr>Interactions of 2 neurons</vt:lpstr>
      <vt:lpstr>Reflex Arc</vt:lpstr>
      <vt:lpstr>Major Parts</vt:lpstr>
      <vt:lpstr>Major Parts</vt:lpstr>
      <vt:lpstr>Steps for passing the “message” from one neuron to another</vt:lpstr>
      <vt:lpstr>PowerPoint Presentation</vt:lpstr>
      <vt:lpstr>Role of Neurotransmitters</vt:lpstr>
      <vt:lpstr>Major Disorders</vt:lpstr>
      <vt:lpstr>Bibliography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Madison Pejsa Pd.4</dc:title>
  <dc:creator>Owner</dc:creator>
  <cp:lastModifiedBy>Owner</cp:lastModifiedBy>
  <cp:revision>16</cp:revision>
  <dcterms:created xsi:type="dcterms:W3CDTF">2014-10-14T23:18:47Z</dcterms:created>
  <dcterms:modified xsi:type="dcterms:W3CDTF">2014-10-17T04:54:58Z</dcterms:modified>
</cp:coreProperties>
</file>