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1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43" autoAdjust="0"/>
    <p:restoredTop sz="94660"/>
  </p:normalViewPr>
  <p:slideViewPr>
    <p:cSldViewPr snapToGrid="0">
      <p:cViewPr>
        <p:scale>
          <a:sx n="110" d="100"/>
          <a:sy n="110" d="100"/>
        </p:scale>
        <p:origin x="-372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26:57.3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48EC1D6-03BA-4FC9-9730-BD873D786A98}" emma:medium="tactile" emma:mode="ink">
          <msink:context xmlns:msink="http://schemas.microsoft.com/ink/2010/main" type="inkDrawing" rotatedBoundingBox="6118,5192 15294,8233 12712,16021 3537,12979" semanticType="9" shapeName="Other">
            <msink:sourceLink direction="with" ref="{F7EEDD52-8D67-42FC-BE84-CC231FE8576D}"/>
            <msink:sourceLink direction="with" ref="{AE8A12AC-F5E5-43AE-89C8-2F47123D2C21}"/>
            <msink:sourceLink direction="with" ref="{0F301DBB-4E56-41E9-BCE7-A5F97FF54C3B}"/>
            <msink:sourceLink direction="with" ref="{CB249832-99D9-468B-B646-AA08FA8FDE3B}"/>
            <msink:sourceLink direction="with" ref="{CC2CD0F9-1980-4587-8ABA-A7C2C1E725EC}"/>
            <msink:destinationLink direction="with" ref="{79C25051-D396-4880-95B4-64E87A1A7AA8}"/>
          </msink:context>
        </emma:interpretation>
      </emma:emma>
    </inkml:annotationXML>
    <inkml:trace contextRef="#ctx0" brushRef="#br0">470 2933 107,'0'0'41,"0"0"2,0 0-3,0-18-4,0 18-4,0 0-1,0 0-7,0 0-9,0 0-2,0 0 3,0 0 2,28-14 9,-28 14 9,18 0 11,-18 0 11,26 0 1,-7 0-1,-19 0-12,38-9 0,-13 9-10,1-5-10,1 5-16,2 0-11,0 0 1,1 0 0,0 0 1,1 0 1,2-8-6,1 8 5,2-12-4,0 8 4,5-5-6,-2 1 6,0 1-1,1 7-2,-3-8 1,-2 8 0,-3 0 0,-3-7 0,0 7 0,-3 0 1,5 0-2,-2 0 2,0 0-1,3 0-1,3 0 0,-1 0 1,0 0-1,4 0-1,-4-6 3,2 6-2,0 0 2,0 0 0,3-5 0,2 5 0,0-7 0,4 7 0,1-8 0,2 8-1,0-5 1,0 5 0,-2 0-1,2-9 1,-4 9 0,2-7 0,-1 7 1,-1-10 0,1 5-1,-1-1 0,2-2 1,1-1-1,-1 2 1,0-2-1,-2 1 0,1 1 0,-2-4 0,-1 1 0,-2 2 2,-1-4-3,-1 0 2,1 0-1,-3-2 1,0-4-1,3 5-1,-3-4 1,2-2 0,1-1-1,-3 2 1,5-2-1,-3-1 1,1 0 0,-3 0 2,2-1-3,-1-4 1,-1 2 2,2 0-2,0-3 0,-1-3 0,-1 4-2,0-4 2,3-2-1,-3 2 1,5-1-2,-5-1 2,2 1-1,3 2 2,0 1-2,-2-1 2,2-4-2,4 6 2,-4-4-2,0 2 1,-2-4 0,-1 1-1,1-1 1,-3 4-2,2-5 2,-6 3-3,4-4 4,0 2-3,0-2 2,-2-1 0,-1 0 0,-1-3 1,-2 1-1,2 2 1,-1 0-2,-2-3 2,-2 3-2,6 2 0,-1-3-1,-1 4 2,0-5-2,0 3 2,1-5 0,2 4-1,1-1 0,-1-3 1,-2 1-2,4 2 1,2 2 0,1-2 1,2 2 1,0 2 0,0-2 2,2 2-4,2-4 7,-1 4-7,4 0 6,0-1-5,0 5 0,1-3-1,1 3 2,-2 4-1,3-3-1,-1 4 1,3-2-2,-3 1 2,3 1-1,-2 0 0,0-3-1,4 4 2,-2 0-2,0 2 2,-3 0 1,1-1-1,-1 2-1,3 3 1,0 1-1,3 3 0,1-2 0,1 5-1,-2 2-1,2 2 2,2 6-1,0-6 0,-3 6 2,-1 0-1,-1 0 0,-1 0 0,1 0 0,0 6 1,0-6 0,-2 0-1,7 0 1,-2 8-1,0-8 1,4 0-1,-1 0 1,1 6-2,-2-6 2,-4 5 0,0 2-1,-1-7 0,-2 11 1,2-2 1,0 2-1,-4 2 0,2 4 0,-3 5 0,-1 0 2,-3 6-1,1 5 1,-6-3-2,-4 8 3,4-4-2,-5 2 0,5-1 0,-3 1 0,1-3 1,-3 3 0,-3-1 1,-4 0-8,0 0 8,-3 5-6,-4-6 4,0 2-6,0-1 4,-1-3-5,1-5 5,2 4 1,-3-5 0,1-1 2,-2 4-1,-3 0 3,2 4-2,-2 2 2,-1 4-3,-1 1 1,1 4-1,-1-2 1,-1 0-2,1 1 1,0-1-1,-1-2 0,-2 1 1,4-3-1,-3 1 0,1-2 0,3 2-1,-2-1 2,4-1-1,-2 2 3,2 6-1,-3 0-1,2 1 3,-1 4-3,-3-1 1,2 5-4,-6-6 1,4 0-2,-6-5 1,4-5 2,-3-1 0,-1-3 3,-3-4 0,-5 6 2,9-2 1,-9 5-1,0 1-1,0 3 0,0-3-2,0 4 0,-7 0-4,7-1 4,-5-4-2,5 2 2,-9-4-2,1 1 3,-1 2 0,-6-2-3,-2 4 5,-4-2-5,-1 3 3,-5-1-3,3 2 3,-2-2-4,0-1 1,1 3 1,2 1-2,-1-3 4,2 0-3,0 5 1,0-3-1,-1-2 2,1 0-2,3-3 2,-1-2-2,1-4 1,0 2-3,4-7 3,1 0-1,-1 0 1,1 1-2,0 5 2,1-2-1,-4 4 0,1 6 0,-3 4-3,2-1 0,-2 1-1,2 1 3,0-1-3,0 1 2,2-3-3,1-1 5,-1-1 0,1 0 0,0 1 2,-3 1-4,4 2 3,-3 2-2,1-2 2,3 2-3,0 2 1,1 0-2,1 1 1,3-1 0,1 0 1,-3-1 2,4 1-1,-5 2 0,-1 3-3,1-1 2,-2-3 0,0 2 0,2-3-1,0 1 0,-1 0-1,6-7 2,-2-2 2,2 2-2,5-3 2,-7 1-3,7-2 2,0-2-2,0-1 1,12-1 0,-3 1 1,5-6-1,-1 2 1,4-5 0,-1 0 0,1 3-1,-2-1 3,1-1-2,-4 2 0,1-3 0,-1 2 0,2 1-1,3 0 1,0-2-1,0 3 1,-1 3-2,3 3-4,-6-1 5,4-1-4,-3 4 3,0-5-4,-1 3 7,4 1-6,4-4 6,1-5 0,1 5-1,0-2 0,1 8 0,2-3 1,-2 6-2,-2-1 1,0 4-2,-3 0 1,0-1 1,-2-2 0,-1-3 0,-1-8 1,-3-2-2,0 0 2,-2-7 2,-3 1 2,-7 2-2,7 2 3,-7 1-1,0 5 2,0 2-1,0 3-5,-5 1 4,5-3-6,-9 1 6,9-2-6,-10-2 3,1 2-4,3-6 4,-3 2 0,-1-3-2,-2 3 1,0 0-2,-2 0 3,-1 1-2,-1 0 1,1-2-1,-4 4 2,-1-4-2,-3 5 1,-1-2-1,0 0 1,-5 2-1,2-1 2,-4-2-2,-1 3 1,-1-5-1,2-4 2,1-2-1,-1-2 3,-2-4-1,-1-1 0,0-3 1,-2 0 0,-3-2 1,-4-2 1,-3 0 3,-1-1 3,-4-7 1,3 5 1,-6-9-3,-1 11 2,-3-11-1,1 9-1,-1-9-7,-4 13 0,3-13 0,0 9 7,-2-9-7,6 7-4,-1-7 0,8 0 0,-5-10 0,6 2 0,-2-7 0,4 4 0,-6-7 0,1 1 0,-4-5 0,2 2 0,-4-2 0,1 2 0,-3-3 0,0 5 0,0-1 0,-2 2 0,0-1 0,-3 2 0,3-4 0,-4-2 0,3 1 0,-1-3 0,2-2 0,4 3 0,1-3 0,0 0 0,4-2 0,0 1 0,-1-1 0,-1-1 0,6 1 0,-3-9 0,2 4 0,-2-4 0,4 2 0,-3-5 0,4 1 0,-6-5 0,-2 0 0,-4 0 0,-1-1 0,-5-1 0,3 2 0,-3 0 0,3 3 0,0 3 0,2 4 0,-2 1 0,-2 2 0,4 2 0,0 1 0,0 1 0,-4-2 0,4-2 0,2 0 0,1-2 0,0-1 0,0-3 0,1 3 0,-8-2 0,1 4 0,-8-5 0,4 8 0,-2-4 0,7 1 0,-3 1 0,7-7 0,1 4 0,5-5 0,6 0 0,-2 4 0,0 0 0,-2 4 0,0 1 0,-2 3-7,-3 1-2,0 5-4,-3 2 7,1-2-1,-2 2 6,1 1-11,-4-1-4,0 2 0,-1 4 3,-4-1-1,0 2 2,0 2 0,-4 0 0,1 4 7,1 6 6,0-11-1,1 4 1,-1 7-1,-5 0-1,-2-4 2,3 4-1,-6 0 0,-4 0 1,-1 0 0,0 0-1,2 0-1,-4 0 2,0 0-1,-2-6 0,-3 6 0,-1 0 0,-6 0-1,0-7 2,-5 7 1,2 0-2,0 0 1,5 0 0,1 0-2,9 0 1,6 0 0,4 0-1,6 0 1,5 0 0,6 0-1,7 0-1,6 0-21,3 7-69,5-7-36,12 0-16,-2 0 2,26 0-9,-20-7 2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29:16.380"/>
    </inkml:context>
    <inkml:brush xml:id="br0">
      <inkml:brushProperty name="width" value="0.06667" units="cm"/>
      <inkml:brushProperty name="height" value="0.06667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40DBECF5-03F5-491A-A35F-23121691D2D2}" emma:medium="tactile" emma:mode="ink">
          <msink:context xmlns:msink="http://schemas.microsoft.com/ink/2010/main" type="inkDrawing" rotatedBoundingBox="17472,8679 19106,8174 19481,9389 17848,9894" shapeName="Other"/>
        </emma:interpretation>
      </emma:emma>
    </inkml:annotationXML>
    <inkml:trace contextRef="#ctx0" brushRef="#br0">1495 91 140,'0'0'46,"0"0"5,0 0-4,-22-6 1,22 6 9,-19 0 20,19 0-7,-38 0-3,13 0-5,-6 0-6,-8-9-8,1 9-7,-8 0-16,-2-5-23,-5 5 0,-4-6-1,-8-1-1,-1 7 0,-8-8-1,-1 8 0,-2-5 0,0 5 1,2 0-2,6 0 2,4 0 0,5 0 0,9-6-1,5-1 1,5 7-2,10-10 2,5 5 2,7-4 1,19 9-1,-20-9 2,20 9 1,0 0-1,0 0 2,0 0-4,0 0-3,0 0-4,0 0-6,0 0-3,0 0 1,0 22 1,0-4-1,-7 6 2,2 8 0,-2 6 5,-2 7 4,3 11 1,-3 0 0,2 3-1,2 3 1,-2 1-1,7-4 2,-7-2-2,7-2 3,-6-7 1,6-2-2,0-3 1,0-6-1,-6-8 1,6-3-1,0-4 1,0-22-1,0 27-1,0-27 0,0 20 0,0-20-1,0 0 1,-18 28 0,18-28-1,-16 24 0,16-24 0,-15 28 4,15-28 1,-12 20 0,12-20 1,0 0 0,0 0-1,0 0 0,0 0-1,0 0-1,0 0-3,0 0 0,0 0 1,0 0 0,0 0 0,0 0 1,22 0 2,-22 0-2,26-26 2,1 10-1,12-2 0,16-6 2,22 0-3,22-1 0,21 0 0,15 4 2,9 5-4,5 5 3,-5 1-1,-6 10-2,-16 0-61,-16 0-50,-14 15-23,-25-15-1,-2 17-1,-26-17-6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13.51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CBD1B05A-F410-4527-9FEB-2697192929C0}" emma:medium="tactile" emma:mode="ink">
          <msink:context xmlns:msink="http://schemas.microsoft.com/ink/2010/main" type="inkDrawing"/>
        </emma:interpretation>
      </emma:emma>
    </inkml:annotationXML>
    <inkml:trace contextRef="#ctx0" brushRef="#br0">0 0 299,'12'21'117,"-2"4"1,-10-2-64,9 13-55,-3 3 1,5 1 1,-3 5-3,1-4-1,-1-3-3,1-4-16,0-8-15,-4-3-14,-5-23-8,10 27-9,-10-27-8,0 0-5,19 0-4,-19 0 9,5-28 54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13.91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6F9C13EA-0BA9-4025-AF1D-445FD6776B9E}" emma:medium="tactile" emma:mode="ink">
          <msink:context xmlns:msink="http://schemas.microsoft.com/ink/2010/main" type="inkDrawing"/>
        </emma:interpretation>
      </emma:emma>
    </inkml:annotationXML>
    <inkml:trace contextRef="#ctx0" brushRef="#br0">0 172 189,'22'-7'56,"2"-7"-4,10 3-13,-2-2-9,4 1-2,-1 0-4,-1-1 1,0 0-1,-5 1-1,-5 0 0,-24 12-8,26-27-9,-26 27-5,0-19-6,0 19-5,-26-11-2,26 11-2,-32 0 4,32 0 6,-26 30 7,17-3 2,9 3 0,0 6 3,7 1 1,5 2 0,4-3 1,2-1 3,5-6 2,1-10 1,1-5-2,-1-14-12,4 0-27,-3-7-17,-1 0-16,-2-7-16,2 0-13,-5-3-9,3 3-9,-8-7 4,5 8 100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35.524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78472A01-1D0F-4080-95BA-E4E489D6D5F7}" emma:medium="tactile" emma:mode="ink">
          <msink:context xmlns:msink="http://schemas.microsoft.com/ink/2010/main" type="inkDrawing"/>
        </emma:interpretation>
      </emma:emma>
    </inkml:annotationXML>
    <inkml:trace contextRef="#ctx0" brushRef="#br0">0 105 78,'0'0'52,"0"0"17,0 0 33,0 0-4,0 0 1,0 0-1,18 0-5,-18 0-7,0 0-15,26-6-29,-26 6-41,28 0-1,-11 0-1,1 0 2,5 0-1,-3 8 0,6-8 0,-4 6 1,7-6-2,-1 8 1,4-8-1,4 6-1,7-6 1,3 0-1,4 0 1,4 0 1,-1-6 2,4 6-1,1-5 1,-5 5-1,2 0 0,-2-8-1,0 8 0,-4-5-1,3 5 0,-1-6 1,-1 6 1,3-6 0,0 6 1,0-6 0,1 6-1,1 0 0,3 0-1,-1 0 1,4 0-2,1-6 1,1 6-1,6 0 1,1-6 1,3 6 0,-2 0 2,-3 0 0,0 0-1,-3 6-1,-3-6 0,-6 6-1,-1-6 0,-3 0 0,-1 0-2,-2 0 1,-1-8-1,-1 8 2,-3-6 0,-3 6 0,0 0 1,2 0-1,-5 0 0,1 6 1,0-6-1,2 6 1,4-6-1,-1 0 0,2 0 0,2 0 0,4 0 1,1-6-1,1 6 1,-1 0-2,2-6 2,0 6-2,3 0 1,0 0 0,0 0-1,2 0 0,2 0 1,-6-7 0,4 7 0,-5-5 2,-2 5 0,-3-8-1,-6 8 1,-1-7-1,-5 7 0,-6 0 0,-1 0-1,-7 0 0,-2-6 1,-3 6 0,-2 0-1,-17 0 0,22 6 1,-22-6 0,0 0 0,0 0 1,0 0-2,0 0 1,0 0 1,0 0-2,0 0 0,-25 11-25,25-11-48,-26 0-31,26 0-22,0 0-6,-12-28-4,12 28-23,10-27-9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36.289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149282BD-5427-412B-A54D-9116A526DF33}" emma:medium="tactile" emma:mode="ink">
          <msink:context xmlns:msink="http://schemas.microsoft.com/ink/2010/main" type="inkDrawing"/>
        </emma:interpretation>
      </emma:emma>
    </inkml:annotationXML>
    <inkml:trace contextRef="#ctx0" brushRef="#br0">26 0 527,'-21'15'181,"21"-15"-53,0 0-66,0 0-13,0 0-29,0 0-21,0 0-2,0 0-3,-5 20-1,5-20 1,17 15-2,-17-15 2,29 23-2,-8-9 5,-2-2-4,6 6 7,3 0-3,2 0 3,5 4-2,1-1 2,5 1 3,1-2-4,5 2 1,-3-4-1,2 1-1,-3-4 2,-5 1-1,-6-1 3,-3-2 2,-10 2 1,-19-15 0,21 31 0,-21-31 1,6 31-2,-6-31 2,0 35-6,-10-18 0,2 5-1,-4 0 2,-4 2 1,-4 0 1,-9-2 1,-4 4 1,-4 0 1,-6-4-1,0 4 0,-3-1 1,1-1-4,3-2-1,4 2-3,4-4-2,8 1 0,4-6 0,22-15-1,-22 22-1,22-22 3,0 0-42,0 0-57,0 0-43,15-26-11,-15 26-6,0-38-2,-9 20-14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37.615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EC02AF8A-086B-4904-B3E0-E4972D1597CC}" emma:medium="tactile" emma:mode="ink">
          <msink:context xmlns:msink="http://schemas.microsoft.com/ink/2010/main" type="inkDrawing"/>
        </emma:interpretation>
      </emma:emma>
    </inkml:annotationXML>
    <inkml:trace contextRef="#ctx0" brushRef="#br0">-3 50 260,'0'0'161,"0"0"-50,0 0-46,0 19-2,0-19 0,30 26-2,-20-8-4,7 12-16,-2 5-39,-3 5-2,-1 4-2,-5 2 1,-6 5-4,7-7 2,-7-2-2,0-5 4,0-10 3,0-27-1,0 22 0,0-22-1,11-20 3,-11-4-3,10-7 2,-5-8-2,2-5-1,1-2 0,1-4 0,5 2 0,3 2 1,5 2-2,2 4 2,7 1 0,-1 11 0,5 4 1,-5 15 2,-2 9 0,-3 9-1,3 11 1,-1 9-2,1 13 1,-1 2-1,0 2-2,-1 4 0,0-9 1,-4-1 0,0-8-1,-3-7-29,-19-25-80,24 12-32,-24-12 3,20-33-6,-6 5-1,-4-10-5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38.005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99B77557-1C18-481A-B51A-DBCEBE771BC8}" emma:medium="tactile" emma:mode="ink">
          <msink:context xmlns:msink="http://schemas.microsoft.com/ink/2010/main" type="inkDrawing"/>
        </emma:interpretation>
      </emma:emma>
    </inkml:annotationXML>
    <inkml:trace contextRef="#ctx0" brushRef="#br0">0 237 371,'0'0'139,"21"0"-28,-4 6-42,7-12-1,5 1-8,-2-11-27,6 1-34,-1-7 0,-2-4 2,-5 1 4,-4-7 1,-11 4-4,-10 2 4,0 4-5,-17 4 3,-2 18-5,-7 0-1,-1 11-1,-4 14-1,7 5 6,4 10-5,6 5 3,14 3-2,5-4 2,14-2 0,14 2-2,8-13-1,6-1-1,6-12 1,-1-5 1,-1-13 1,-5 0-11,-10-16-67,-5-10-36,-5-3-15,-9-9-8,-4 0 2,-4-6 2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38.317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A69C2F15-9768-4E24-816F-7845F6807ABF}" emma:medium="tactile" emma:mode="ink">
          <msink:context xmlns:msink="http://schemas.microsoft.com/ink/2010/main" type="inkDrawing"/>
        </emma:interpretation>
      </emma:emma>
    </inkml:annotationXML>
    <inkml:trace contextRef="#ctx0" brushRef="#br0">16 88 310,'0'0'137,"0"37"-26,0-8-23,8 10-11,-8-5-18,12 3-12,-12 0-14,12-3-23,-12 0-10,0-7-1,0-1 0,0-26 0,-12 24 1,12-24-1,-20-12 0,11-8 1,2-13 0,7-2-1,0-8 2,7-4-2,9-1 1,6 0-1,7 3 1,5 3 6,9 10-4,0 6 2,-6 14-3,1 12-7,-9 0-38,-8 12-34,-4 8-33,-4 2-19,-13-2-10,7 0-1,-7-20 0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38.629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2587B9D4-76EA-4CC8-9073-1DCF262BDF83}" emma:medium="tactile" emma:mode="ink">
          <msink:context xmlns:msink="http://schemas.microsoft.com/ink/2010/main" type="inkDrawing"/>
        </emma:interpretation>
      </emma:emma>
    </inkml:annotationXML>
    <inkml:trace contextRef="#ctx0" brushRef="#br0">0 79 477,'0'0'143,"0"0"-5,0 0-53,0 0-50,24 34-36,-10 1 2,1 3-2,6 8 2,3 4-4,2-1 0,3-1 0,0-8-2,-4-5 1,1-11 0,1-14 1,-3-10 1,-1-25 1,-3-7 2,-6-15 1,0-10 1,-3-10 2,-2 5 5,-9-1-3,0 13 3,0 6-7,-5 13 5,-2 14-24,7 17-55,0 0-44,-20 11-19,20-11-9,0 33-1,0-33 2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38.941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993C7757-2879-4D89-B996-95407A797940}" emma:medium="tactile" emma:mode="ink">
          <msink:context xmlns:msink="http://schemas.microsoft.com/ink/2010/main" type="inkDrawing"/>
        </emma:interpretation>
      </emma:emma>
    </inkml:annotationXML>
    <inkml:trace contextRef="#ctx0" brushRef="#br0">0 118 321,'22'0'136,"11"10"0,1-10-37,2 0-23,8 0-17,-4-11-38,1-3-18,-9 2-1,-8-4 0,-14-2-3,-10-4 7,0 22-6,-25-30 4,2 30-6,-6 5 0,2 5 0,0 14 3,9 7 4,8 5-8,10 5 4,21-1-5,4-4 5,13-3 0,10-5-2,0-6 0,5-6-4,-5-8-49,-2 0-51,-5 2-23,-15-4-6,-26-6-2,12 22-3,-23 0-5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39.612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2802705A-D7DC-4E2D-8C32-6AFAA571D786}" emma:medium="tactile" emma:mode="ink">
          <msink:context xmlns:msink="http://schemas.microsoft.com/ink/2010/main" type="inkDrawing"/>
        </emma:interpretation>
      </emma:emma>
    </inkml:annotationXML>
    <inkml:trace contextRef="#ctx0" brushRef="#br0">-1 0 592,'0'0'141,"0"22"-12,0-3-125,0 10-6,0 4 3,8 4-3,-8-2 1,14 3-1,-4-3 2,4-3-3,2-6 3,-3-8-2,-13-18-1,28 24-44,-28-24-63,8-18-30,-8-1 4,-10-18-4,5-1-3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29:27.664"/>
    </inkml:context>
    <inkml:brush xml:id="br0">
      <inkml:brushProperty name="width" value="0.21167" units="cm"/>
      <inkml:brushProperty name="height" value="0.21167" units="cm"/>
      <inkml:brushProperty name="color" value="#00B050"/>
      <inkml:brushProperty name="fitToCurve" value="1"/>
    </inkml:brush>
  </inkml:definitions>
  <inkml:trace contextRef="#ctx0" brushRef="#br0">-11-25 576,'-26'0'183,"26"0"-40,0 0-88,0 0-86,0 0-81,0 0-45,29-8-26,-29 8-1,0 0-2,0 0 82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39.799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7C05083A-BA50-42A8-8F75-2C34DB12978B}" emma:medium="tactile" emma:mode="ink">
          <msink:context xmlns:msink="http://schemas.microsoft.com/ink/2010/main" type="inkDrawing"/>
        </emma:interpretation>
      </emma:emma>
    </inkml:annotationXML>
    <inkml:trace contextRef="#ctx0" brushRef="#br0">79 19 623,'0'0'143,"-25"-21"-29,25 21-115,-31 0 0,31 0-3,-26 28-70,26-9-42,0 6-24,10-6-2,14 5-2,7-9-2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40.454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EBB8FF70-9204-4B03-B3BE-7DFB276970C5}" emma:medium="tactile" emma:mode="ink">
          <msink:context xmlns:msink="http://schemas.microsoft.com/ink/2010/main" type="inkDrawing"/>
        </emma:interpretation>
      </emma:emma>
    </inkml:annotationXML>
    <inkml:trace contextRef="#ctx0" brushRef="#br0">-4 0 528,'0'0'143,"0"17"-29,0-17-77,16 36-16,-6-9-11,-1 10-10,-1 5-1,1 8 0,-4 2 1,-5 6-2,0-7 2,0 0-2,-7-11 0,0-9-1,7-13 1,0-18-1,0 0-1,0-28 2,0-11-1,12-9 1,4-7-2,-1-5 3,4 0-1,3 3 2,2 10-2,3 2 2,1 16 0,-1 11 3,0 11-1,1 7 2,1 19-1,-5 5 1,0 8 0,-2 8-2,-1 3-1,-6 2-2,-1 0 2,-4 2-2,-3-9 2,-7-3-3,10-9-3,-10-26 0,0 0 0,17 0 2,-7-21-1,1-19 1,4-7-1,0-2 2,1-1 2,3-3 1,1 12 0,1 8 1,1 10 0,2 15 0,0 8 0,2 16 1,1 4 0,-3 5 0,0 7 0,-2 2-1,-3 0 2,-5 0-3,-4-3 1,-5-3-1,-5-6-1,7-2-74,-7-20-43,0 0-22,0 0-1,13-26-4,6 0 0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40.704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F1ABA313-25DE-4361-A8C4-D7357703F1D3}" emma:medium="tactile" emma:mode="ink">
          <msink:context xmlns:msink="http://schemas.microsoft.com/ink/2010/main" type="inkDrawing"/>
        </emma:interpretation>
      </emma:emma>
    </inkml:annotationXML>
    <inkml:trace contextRef="#ctx0" brushRef="#br0">0 0 514,'12'37'143,"-12"-2"-6,11 11-107,-3 11-20,2 3-13,-10 2 2,11 2-2,-11-5 2,5-6-3,-5-5 3,10-16-2,-1-8-1,-9-24 0,20 16-1,-20-16-49,17-18-34,-17-2-17,0-6-10,-5-6-8,-5-1-12,-11-8 4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40.984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0B6B8888-1905-4382-B52C-BAC2D9CC9755}" emma:medium="tactile" emma:mode="ink">
          <msink:context xmlns:msink="http://schemas.microsoft.com/ink/2010/main" type="inkDrawing"/>
        </emma:interpretation>
      </emma:emma>
    </inkml:annotationXML>
    <inkml:trace contextRef="#ctx0" brushRef="#br0">0 48 464,'38'-29'142,"-2"14"-28,-1 9-38,7 18-43,-3 10-32,-5 12-1,-5 7-3,-3 1-1,-7 4-2,-4-2 2,-8-1-1,-7-9 2,0 0 0,-7-7 2,-10-7 0,-4-4 2,-1-6 0,-2-10 1,4 0-9,1-9-41,19 9-26,-22-22-19,22 22-20,5-33-12,2 9-11,10 5-1,-5-12 66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41.406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4C3DF5B0-FFB3-4D93-A4AF-FE6810086F4F}" emma:medium="tactile" emma:mode="ink">
          <msink:context xmlns:msink="http://schemas.microsoft.com/ink/2010/main" type="inkDrawing"/>
        </emma:interpretation>
      </emma:emma>
    </inkml:annotationXML>
    <inkml:trace contextRef="#ctx0" brushRef="#br0">0 97 276,'27'-7'142,"-27"7"-25,22 14-44,-5 5-12,-3 5-6,1 8-7,4 2-11,2 3-21,3 1-20,0-6 0,0-1-1,3-7-1,-1-11 0,1-13 2,0 0 1,-3-22 3,-2-12 3,-1-5 0,-9-10 2,-2-2 0,-3-1-1,-7 6 0,7 3-1,-7 13 0,0 8-2,0 22-1,0 0 1,0 0 0,7 40-1,-2-9 0,5 8 0,2 4-1,10 9-1,-1-9-1,6 1-1,6-5 1,-2-4 0,1-11 0,1-6-2,-3-18-73,-7-7-49,2-6-7,-14-20-2,-1-8-2,-10-17-3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41.640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E271D847-C411-4798-A61C-1E578BA4CD91}" emma:medium="tactile" emma:mode="ink">
          <msink:context xmlns:msink="http://schemas.microsoft.com/ink/2010/main" type="inkDrawing"/>
        </emma:interpretation>
      </emma:emma>
    </inkml:annotationXML>
    <inkml:trace contextRef="#ctx0" brushRef="#br0">2 0 460,'-5'34'144,"5"7"-4,7 2-37,3 8-104,7 1-4,-5-2 2,2 1 1,-6 0 0,2-5 1,-5-5-2,4-7 1,0-6-16,-4-10-60,-5-18-41,24 13-17,-24-13-6,29-34 0,-14 2-2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47.365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E853F873-FDAE-4ED5-A743-1564FCCB2E43}" emma:medium="tactile" emma:mode="ink">
          <msink:context xmlns:msink="http://schemas.microsoft.com/ink/2010/main" type="inkDrawing"/>
        </emma:interpretation>
      </emma:emma>
    </inkml:annotationXML>
    <inkml:trace contextRef="#ctx0" brushRef="#br0">297-1 165,'-20'0'58,"-7"15"-2,-6 1-6,-8-3-7,2 6-11,-1-1-15,6-4 8,8 0 9,26-14 6,-20 16 0,20-16 1,24 8-2,2-8-1,8 11-5,5-2-14,-1 4-10,1 5-4,-5 2 5,-6 4 4,-10 0 2,-7 0 0,-11-1-1,-9-3 0,-8-2-1,-15-5-2,-8-4-4,-3-9-6,2 0-1,-1-10 0,6-4-7,8 0-39,8-7-41,20 3-30,0 18-13,19-38-13,6 28-4,3-6-6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47.864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8D773D29-89F7-4F3D-B199-3CEFACC756C6}" emma:medium="tactile" emma:mode="ink">
          <msink:context xmlns:msink="http://schemas.microsoft.com/ink/2010/main" type="inkDrawing"/>
        </emma:interpretation>
      </emma:emma>
    </inkml:annotationXML>
    <inkml:trace contextRef="#ctx0" brushRef="#br0">0 199 164,'20'7'145,"4"-7"-15,14-7-43,10 7-14,7-13-3,6 7-10,-1-8-6,-2 3-20,-11-4-14,-10-7-7,-9 0-13,-16-5 2,-12 3-3,-9 2 3,-12 8-3,-3 5 4,-8 9-2,-1 15-3,-1 9 2,5 13-3,2 9 3,10 2-3,6 0 3,11 3-3,14-5 3,12-7 1,15-6-1,8-12 2,10-7-1,-1-8 1,2-12-1,-4-8-2,-5-5-95,-15-3-42,-20-10-18,-3 6-7,-23-14-10,2 13 48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6:36.14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433D7F66-BC1D-4B8E-A5A0-9A3DB1488019}" emma:medium="tactile" emma:mode="ink">
          <msink:context xmlns:msink="http://schemas.microsoft.com/ink/2010/main" type="inkDrawing"/>
        </emma:interpretation>
      </emma:emma>
    </inkml:annotationXML>
    <inkml:trace contextRef="#ctx0" brushRef="#br0">721 8 273,'0'0'137,"0"0"-5,-17-7-17,17 7-14,0 0-17,-21 0-13,2 0-14,-1 0-19,-13 7-26,-3-7-9,-8 7-3,-6-7 0,-6 0 0,-8 0 0,1 0 0,3 0 0,4 0 0,4 0 0,6 0 0,10 0 0,6 0 0,12 0 0,18 0 0,0 0 0,0 0 0,0 0-11,29-14 0,-6 14-2,8 0-39,-9 0-71,2 0-39,5 7-12,-29-7-5,27 0-2,-27 0 64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6:39.79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BABE2466-9941-431C-A9C0-F0E6BBB5E77B}" emma:medium="tactile" emma:mode="ink">
          <msink:context xmlns:msink="http://schemas.microsoft.com/ink/2010/main" type="inkDrawing"/>
        </emma:interpretation>
      </emma:emma>
    </inkml:annotationXML>
    <inkml:trace contextRef="#ctx0" brushRef="#br0">-2 0 93,'0'0'65,"0"29"-3,5-8-14,-5 5 11,15 1 22,-3 4 10,-1 2-5,4 3-5,-5 0-7,4 3-9,-4-7-10,2 2-15,-3-6-27,-1-4-11,-3-6-2,-5-18 1,0 0-2,0 0-5,0 0-12,0-26-37,0 4-25,-12-2-21,4-2-12,3-1-14,-6-1-7,11 6 6,-11-6 9,11 6 85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29:29.660"/>
    </inkml:context>
    <inkml:brush xml:id="br0">
      <inkml:brushProperty name="width" value="0.21167" units="cm"/>
      <inkml:brushProperty name="height" value="0.21167" units="cm"/>
      <inkml:brushProperty name="color" value="#00B050"/>
      <inkml:brushProperty name="fitToCurve" value="1"/>
    </inkml:brush>
  </inkml:definitions>
  <inkml:trace contextRef="#ctx0" brushRef="#br0">-15-10 615,'-17'-18'183,"17"18"-43,0 0-107,0 0-35,0 0-2,0 0 2,0 0-1,0 0-6,0 0-10,0 0-24,0 0-64,19 0-36,-19 0-10,19 16-5,-19-16 3,5 22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6:42.34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11A93CF1-B863-4604-A762-CC6F1DFF83C1}" emma:medium="tactile" emma:mode="ink">
          <msink:context xmlns:msink="http://schemas.microsoft.com/ink/2010/main" type="inkDrawing"/>
        </emma:interpretation>
      </emma:emma>
    </inkml:annotationXML>
    <inkml:trace contextRef="#ctx0" brushRef="#br0">21 147 88,'0'0'66,"0"0"0,-22-6-19,22 6 4,0 0 6,0 0 6,0 0 6,0 0 0,0 0-3,0 0-5,5 37-4,-5-20-11,17 10-6,-7-1-8,8 2-9,0 1-9,3-3-5,1-2-7,-1-4-1,-4-2-1,-17-18 1,29 23-1,-29-23 0,19 6 0,-19-6 0,0 0-1,5-28 1,-5 5 0,0-1-1,0-7 1,0 0 0,0-2 0,0 0 0,0 0 1,0 5-1,7 2 2,-7-1-2,0 5 1,5 2-2,-5 20-3,0-33-15,0 33-51,12-18-36,-12 18-19,0 0-8,20-12-1,-20 12-2,0 0 2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6:42.77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901B0E1D-00E6-4B48-9366-9C8B9952D194}" emma:medium="tactile" emma:mode="ink">
          <msink:context xmlns:msink="http://schemas.microsoft.com/ink/2010/main" type="inkDrawing"/>
        </emma:interpretation>
      </emma:emma>
    </inkml:annotationXML>
    <inkml:trace contextRef="#ctx0" brushRef="#br0">0 123 49,'0'0'59,"0"0"6,29 7-13,-7-7-4,1 6 7,7-6 2,0 0 2,4 0-8,2-11-6,-7 2-8,2-4-8,-9-2-4,-2-4-4,-9 1-4,-11-2-5,0 20-3,-12-26-1,12 26-2,-35-7-1,13 14 0,-3 8 2,1 6 4,1 6 3,3 2 3,4 6 5,3-5 1,4 5 0,9-8-1,0 1-2,5-8-5,9-1-2,3-7-5,4-6-9,1-6-12,0 0-39,2 0-44,0 0-24,-3-13-10,-1 4-5,-1-4 2,0 2 1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6:43.16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09162C06-0CA4-4928-A541-14EF133F5457}" emma:medium="tactile" emma:mode="ink">
          <msink:context xmlns:msink="http://schemas.microsoft.com/ink/2010/main" type="inkDrawing"/>
        </emma:interpretation>
      </emma:emma>
    </inkml:annotationXML>
    <inkml:trace contextRef="#ctx0" brushRef="#br0">144 0 283,'-34'5'82,"11"2"-23,0 1-36,-1 2-8,3 0 3,21-10 4,-19 22 13,19-22 10,21 16 4,4-10 2,15 5 2,-3-4-5,6 8-3,-5-4-10,-2 6-11,-14 1-12,-8 0-5,-14 0-3,0-18-1,-47 30-2,15-20 0,-7-3 1,3-7-2,1 0 2,5-9 0,7-3 0,23 12-1,-10-29-1,10 29 1,17-29-4,-17 29-14,34-22-46,-34 22-32,36-8-12,-36 8-12,33 0-3,-14 0-7,-19 0 1,32 5 7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6:43.44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367FBCDF-CBD7-4465-BB61-71095D5B20D9}" emma:medium="tactile" emma:mode="ink">
          <msink:context xmlns:msink="http://schemas.microsoft.com/ink/2010/main" type="inkDrawing"/>
        </emma:interpretation>
      </emma:emma>
    </inkml:annotationXML>
    <inkml:trace contextRef="#ctx0" brushRef="#br0">-5 0 338,'0'23'138,"0"-23"-6,9 23-48,1-4-13,-10-19-9,26 37-13,-26-37-17,24 31-11,-24-31-20,18 31-1,-18-31-4,11 20-8,-11-20-8,0 0-30,0 0-26,0 0-19,0 0-12,20 0-19,-20 0-4,14-31 3,-14 9 10,8 0 53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6:43.60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998301AD-96F8-4C41-902B-5A5AE7CDF573}" emma:medium="tactile" emma:mode="ink">
          <msink:context xmlns:msink="http://schemas.microsoft.com/ink/2010/main" type="inkDrawing"/>
        </emma:interpretation>
      </emma:emma>
    </inkml:annotationXML>
    <inkml:trace contextRef="#ctx0" brushRef="#br0">14 5 422,'0'0'107,"-24"-10"-25,24 10-87,0 0-54,0 0-39,0 0-8,32 20-3,-3-12-1,4-8-1</inkml:trace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6:43.86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6B29D2B7-D82A-4B62-B652-5EEF9652FE5C}" emma:medium="tactile" emma:mode="ink">
          <msink:context xmlns:msink="http://schemas.microsoft.com/ink/2010/main" type="inkDrawing"/>
        </emma:interpretation>
      </emma:emma>
    </inkml:annotationXML>
    <inkml:trace contextRef="#ctx0" brushRef="#br0">122 0 257,'0'0'84,"-22"19"2,22-19-31,-31 17 9,18 1-2,-6-2-3,5 10 2,-1-4-2,6 6 1,9-6-10,0 2-21,10-1-25,7-5-2,11-8-1,1-2 0,3-8-3,3 0-15,-1 0-61,-3-11-36,-4-2-19,-3 1-4,-10-6-1,-14 18-4,15-34 3</inkml:trace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6:44.11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31168582-13F7-4D2F-8DFE-89DC60075CB5}" emma:medium="tactile" emma:mode="ink">
          <msink:context xmlns:msink="http://schemas.microsoft.com/ink/2010/main" type="inkDrawing"/>
        </emma:interpretation>
      </emma:emma>
    </inkml:annotationXML>
    <inkml:trace contextRef="#ctx0" brushRef="#br0">0 0 82,'0'0'69,"27"18"12,-27-18-17,5 39 0,-5-11 11,7 0 7,-2 4 4,2-6-6,3 2-7,1-8-14,1-1-17,-12-19-26,24 26-45,-24-26-47,30 18-28,-30-18-14,28 9-18,-28-9-1,29 0-1,-29 0 16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6:44.44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06E4306A-46AB-4E20-90BF-A936D735BBD4}" emma:medium="tactile" emma:mode="ink">
          <msink:context xmlns:msink="http://schemas.microsoft.com/ink/2010/main" type="inkDrawing"/>
        </emma:interpretation>
      </emma:emma>
    </inkml:annotationXML>
    <inkml:trace contextRef="#ctx0" brushRef="#br0">0 87 157,'22'-5'73,"-3"-10"-1,6 6-30,-2-4-13,2 4 1,-6-4 3,-19 13 1,19-16 2,-19 16 4,-19-8 5,0 8 0,-1 0-5,-4 8-5,3 5 6,2 0-3,14 7-2,5-20-7,12 36-2,10-17-5,8 0-3,4-7-7,3 1-12,-1-4 0,-3-2 0,-2-1-23,-9-6-79,-22 0-30,29 0-6,-29 0 0,0 0-8,17-24 0</inkml:trace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51:14.204"/>
    </inkml:context>
    <inkml:brush xml:id="br0">
      <inkml:brushProperty name="width" value="0.03528" units="cm"/>
      <inkml:brushProperty name="height" value="0.03528" units="cm"/>
      <inkml:brushProperty name="fitToCurve" value="1"/>
    </inkml:brush>
    <inkml:context xml:id="ctx1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1" timeString="2015-10-15T23:34:58.902"/>
    </inkml:context>
    <inkml:brush xml:id="br1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9B681834-BDDF-4CC2-BC7A-07D8BA377E42}" emma:medium="tactile" emma:mode="ink">
          <msink:context xmlns:msink="http://schemas.microsoft.com/ink/2010/main" type="writingRegion" rotatedBoundingBox="3803,5905 10822,3986 11012,4682 3994,6601"/>
        </emma:interpretation>
      </emma:emma>
    </inkml:annotationXML>
    <inkml:traceGroup>
      <inkml:annotationXML>
        <emma:emma xmlns:emma="http://www.w3.org/2003/04/emma" version="1.0">
          <emma:interpretation id="{94E5E668-8724-417C-9724-DE891FA193CB}" emma:medium="tactile" emma:mode="ink">
            <msink:context xmlns:msink="http://schemas.microsoft.com/ink/2010/main" type="paragraph" rotatedBoundingBox="3803,5905 10822,3986 11012,4682 3994,66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250F43-CFA6-4690-ADC5-8F12A9B4348D}" emma:medium="tactile" emma:mode="ink">
              <msink:context xmlns:msink="http://schemas.microsoft.com/ink/2010/main" type="line" rotatedBoundingBox="3803,5905 10822,3986 11012,4682 3994,6601"/>
            </emma:interpretation>
          </emma:emma>
        </inkml:annotationXML>
        <inkml:traceGroup>
          <inkml:annotationXML>
            <emma:emma xmlns:emma="http://www.w3.org/2003/04/emma" version="1.0">
              <emma:interpretation id="{EC310433-5D85-47A4-8CD1-BD4DE21AE53A}" emma:medium="tactile" emma:mode="ink">
                <msink:context xmlns:msink="http://schemas.microsoft.com/ink/2010/main" type="inkWord" rotatedBoundingBox="3803,5905 5618,5409 5808,6105 3994,6601"/>
              </emma:interpretation>
              <emma:one-of disjunction-type="recognition" id="oneOf0">
                <emma:interpretation id="interp0" emma:lang="en-US" emma:confidence="1">
                  <emma:literal>axon</emma:literal>
                </emma:interpretation>
                <emma:interpretation id="interp1" emma:lang="en-US" emma:confidence="0">
                  <emma:literal>axons</emma:literal>
                </emma:interpretation>
                <emma:interpretation id="interp2" emma:lang="en-US" emma:confidence="0">
                  <emma:literal>Axon</emma:literal>
                </emma:interpretation>
                <emma:interpretation id="interp3" emma:lang="en-US" emma:confidence="0">
                  <emma:literal>anion</emma:literal>
                </emma:interpretation>
                <emma:interpretation id="interp4" emma:lang="en-US" emma:confidence="0">
                  <emma:literal>anon</emma:literal>
                </emma:interpretation>
              </emma:one-of>
            </emma:emma>
          </inkml:annotationXML>
          <inkml:trace contextRef="#ctx0" brushRef="#br0">442 132 51,'0'0'23,"0"0"3,0 0-6,0 0-2,0 0 3,0 0-9,0 0 1,4-14 7,-4 14 11,0-16 14,0 16 9,0-20 5,0 20 2,-4-20-4,4 20-14,-12-22-21,12 22-18,-17-21-11,17 21-1,-25-13-4,7 8-7,0 5 4,-4 0 15,-3 5 13,-5 4 14,-2 1 2,-6 6-9,1 1-1,1 2 5,1 2 3,4 2-1,3-1-3,9 2-8,5 1-7,10 4-1,4-1-7,5 0-12,7-1-5,1-2-13,9-1-2,-2-6-11,4-5 6,-3-7 3,3-6 5,-3 0 9,0-11 2,0-4 11,-1-5 0,-2-4 10,-4-3-2,1-1-3,-4-2-6,-2 2-2,-1 0 1,-3 3 6,-5 3 16,0 6 10,0 16 11,4-18 10,-4 18 3,0 0 11,0 0 0,0 0-4,8 18-16,1-3-9,1-1-18,2 3-35,5 5-31,0-1-21,4 0-10,1-4-14,-2 0-11,4-1-13,-4-5-5,7 4 11,-11-10 89</inkml:trace>
          <inkml:trace contextRef="#ctx0" brushRef="#br0" timeOffset="388.8011">651 22 409,'10'26'154,"-10"-26"-6,16 19-106,2-1-32,3 2-6,1 4-24,6 9 5,0-1-3,4 3 0,-3-1-5,3-5-3,-1-1-11,1-5-8,-2-4-15,-3-7-8,-2-2-13,-8-10-11,2 7-5,-19-7 5,0 0 17,0-17 75</inkml:trace>
          <inkml:trace contextRef="#ctx0" brushRef="#br0" timeOffset="697.7018">999-87 230,'-7'29'85,"-13"-5"-6,-1 11-38,-8 2-35,-4 7 15,-5 3 11,-6-3 22,5 4 4,-4-6 8,6-3-24,4-4-35,9-5-39,5-12-40,12-1-40,7-17-36,0 0-12,22-4-7</inkml:trace>
          <inkml:trace contextRef="#ctx0" brushRef="#br0" timeOffset="1043.4025">1056 76 280,'0'29'111,"-11"-2"-57,11 4-43,7 2-8,4-1-27,6-2-1,3-1 8,5-6 8,2-9 18,2-7 9,-7-7 23,2-11 29,-6-4 2,-2-2 2,-12-6 6,-4 4-3,-12-4-14,0 5-16,-14-1-51,-4 0-55,1 3-27,-7-3-25,3-1-29,5-1-22,2-6-8,12 4 2,-1-8 133</inkml:trace>
          <inkml:trace contextRef="#ctx0" brushRef="#br0" timeOffset="1516.4034">1346-146 558,'4'25'185,"4"9"-3,-2 2-84,2 0-100,4 3 0,-1 7 0,2 0 1,-2 0-1,-3-3 5,-3-2 3,-1-6-6,-4-8 0,0-1 0,0-12 0,0-14 0,0 0 0,0 0 0,8-28-2,-8 0-13,7-9-4,-7-6-3,6-2-3,-6-10 3,7 1 15,1 3 4,7 4 6,4 2 1,7 8 4,6 8 4,2 10 2,3 19-2,6 10 1,1 18-1,-2 12-5,1 12 2,-5 7-6,-4 6-3,-4-3-2,-9-6-51,-2-8-50,-10-13-38,-9-18-1,0-17-23,-20-20-9,11-13-3</inkml:trace>
        </inkml:traceGroup>
        <inkml:traceGroup>
          <inkml:annotationXML>
            <emma:emma xmlns:emma="http://www.w3.org/2003/04/emma" version="1.0">
              <emma:interpretation id="{93F7BEBC-AEA9-45DC-ADEA-AE93A993F210}" emma:medium="tactile" emma:mode="ink">
                <msink:context xmlns:msink="http://schemas.microsoft.com/ink/2010/main" type="inkWord" rotatedBoundingBox="10385,4132 10828,4010 10962,4498 10518,4619">
                  <msink:destinationLink direction="with" ref="{217AEAF8-52AF-4621-9A68-9D6233B000D9}"/>
                </msink:context>
              </emma:interpretation>
              <emma:one-of disjunction-type="recognition" id="oneOf1">
                <emma:interpretation id="interp5" emma:lang="en-US" emma:confidence="1">
                  <emma:literal>n</emma:literal>
                </emma:interpretation>
                <emma:interpretation id="interp6" emma:lang="en-US" emma:confidence="0">
                  <emma:literal>h</emma:literal>
                </emma:interpretation>
                <emma:interpretation id="interp7" emma:lang="en-US" emma:confidence="0">
                  <emma:literal>m</emma:literal>
                </emma:interpretation>
                <emma:interpretation id="interp8" emma:lang="en-US" emma:confidence="0">
                  <emma:literal>N</emma:literal>
                </emma:interpretation>
                <emma:interpretation id="interp9" emma:lang="en-US" emma:confidence="0">
                  <emma:literal>M</emma:literal>
                </emma:interpretation>
              </emma:one-of>
            </emma:emma>
          </inkml:annotationXML>
          <inkml:trace contextRef="#ctx1" brushRef="#br1">6539-1671 72,'12'26'42,"-12"-26"5,17 36 3,-12-14 6,4 6 4,-2 0-4,3 5-10,-3-2-3,1 2-8,3-7 4,-1 0 9,2-2-3,-12-24-5,22 33-4,-22-33-4,19 9-3,-19-9-4,0 0-5,14-29-19,-14 4 0,8-2-4,-1-5 3,3-7-2,1 3-3,4-3 2,2 5-3,2 2 5,-2 6-1,2 5 2,-19 21-1,25-23 1,-25 23-1,23 0 1,-23 0 2,20 31-2,-6-9 2,3 5-2,2 2 1,1 2-2,3 2-3,1 3-8,-4-3-16,2-2-32,-5 0-25,-1-7-20,-3-2-13,-13-22-17,18 24 5,-18-24 4</inkml:trace>
        </inkml:traceGroup>
      </inkml:traceGroup>
    </inkml:traceGroup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6:37.95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DB543D41-8321-43A5-8694-D5C66595D4B6}" emma:medium="tactile" emma:mode="ink">
          <msink:context xmlns:msink="http://schemas.microsoft.com/ink/2010/main" type="writingRegion" rotatedBoundingBox="4731,11027 7371,10993 7378,11487 4737,11522"/>
        </emma:interpretation>
      </emma:emma>
    </inkml:annotationXML>
    <inkml:traceGroup>
      <inkml:annotationXML>
        <emma:emma xmlns:emma="http://www.w3.org/2003/04/emma" version="1.0">
          <emma:interpretation id="{FB3061B3-08BC-48F1-A04A-375EA3B550FB}" emma:medium="tactile" emma:mode="ink">
            <msink:context xmlns:msink="http://schemas.microsoft.com/ink/2010/main" type="paragraph" rotatedBoundingBox="4731,11027 7371,10993 7378,11487 4737,115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4C58A4-FFA2-48FB-A38D-19FD27D55CE2}" emma:medium="tactile" emma:mode="ink">
              <msink:context xmlns:msink="http://schemas.microsoft.com/ink/2010/main" type="line" rotatedBoundingBox="4731,11027 7371,10993 7378,11487 4737,11522"/>
            </emma:interpretation>
          </emma:emma>
        </inkml:annotationXML>
        <inkml:traceGroup>
          <inkml:annotationXML>
            <emma:emma xmlns:emma="http://www.w3.org/2003/04/emma" version="1.0">
              <emma:interpretation id="{FA2196D7-4F00-4DB9-B22E-9A6471D535A6}" emma:medium="tactile" emma:mode="ink">
                <msink:context xmlns:msink="http://schemas.microsoft.com/ink/2010/main" type="inkWord" rotatedBoundingBox="4731,11027 7371,10993 7378,11487 4737,11522"/>
              </emma:interpretation>
              <emma:one-of disjunction-type="recognition" id="oneOf0">
                <emma:interpretation id="interp0" emma:lang="en-US" emma:confidence="0">
                  <emma:literal>synaptic</emma:literal>
                </emma:interpretation>
                <emma:interpretation id="interp1" emma:lang="en-US" emma:confidence="0">
                  <emma:literal>synoptic</emma:literal>
                </emma:interpretation>
                <emma:interpretation id="interp2" emma:lang="en-US" emma:confidence="0">
                  <emma:literal>syncretic</emma:literal>
                </emma:interpretation>
                <emma:interpretation id="interp3" emma:lang="en-US" emma:confidence="0">
                  <emma:literal>Synaptic</emma:literal>
                </emma:interpretation>
                <emma:interpretation id="interp4" emma:lang="en-US" emma:confidence="0">
                  <emma:literal>Synoptic</emma:literal>
                </emma:interpretation>
              </emma:one-of>
            </emma:emma>
          </inkml:annotationXML>
          <inkml:trace contextRef="#ctx0" brushRef="#br0">267 12 114,'0'0'64,"0"0"9,0 0-2,0 0-2,0 0-5,-28-15 0,10 15-17,-3 6-13,-5 3-14,-3-2-6,0 4-7,0 0 2,3 0-2,4 1 3,2-4 0,20-8 3,-19 18-3,19-18 2,0 20-1,0-20-3,32 24 1,-11-10-3,1 3 1,2 0-2,0-1 5,-2 4 1,-1-5 7,-21-15 4,24 28 0,-24-28 0,0 25 0,0-25-3,-16 15-4,16-15-3,-36 7-5,18-7-8,-1 0-8,-2-11-12,21 11-40,0 0-24,-15-22-20,15 22-5,12-22-13,-12 22-10,22-20 4,-1 8 13,-21 12 71</inkml:trace>
          <inkml:trace contextRef="#ctx0" brushRef="#br0" timeOffset="327">287 33 24,'0'0'48,"0"0"1,24-18 2,-24 18 8,0 0 0,0 0 5,0 21 1,0-21 7,10 20-1,-10-20-9,23 28-16,1-13-8,0 4-7,8-5-2,-3 2-6,4 2-10,-6-3-8,-3 0-10,-3-4-6,-21-11-22,22 18-43,-22-18-20,0 0-20,0 0-6,0 0-3,0 0 4,17-29 17</inkml:trace>
          <inkml:trace contextRef="#ctx0" brushRef="#br0" timeOffset="608">602 76 44,'-21'-14'48,"21"14"5,-20 0-18,20 0 11,0 0 22,-9 28 25,9-11 4,0 5 1,0 3-7,0 8-5,0-3-10,-6 6-17,-6-6-28,0 6-22,0-8-10,0 2 1,1-5-1,3-5 2,8-1-1,0-19 1,0 18-3,0-18-13,0 0-52,24-11-39,-24 11-21,24-26-10,-14 6-5,5 2-1,-8-4 0</inkml:trace>
          <inkml:trace contextRef="#ctx0" brushRef="#br0" timeOffset="1139">725 30 173,'0'0'77,"0"0"-21,0 0-23,-10 22-4,10-22 12,0 30 12,0-13 13,0 4-1,8 3 1,-8-2-2,0 4-5,0-6-5,0 5-9,0-25-17,-6 34-13,6-34-9,-7 23-5,7-23 1,0 0-3,0 0 2,0-25 0,0 3 1,10-7 1,0 1 0,4-3-1,8-2-1,4 1 0,5 5-2,-4 8 0,4 5 1,-2 8-1,-5 6-1,-4 8 1,-20-8 0,14 38 0,-14-13-1,0 5 0,-8 0 1,2-2-1,6-3 0,-8 0 1,8-25 0,0 28-2,0-28-28,0 0-58,15 14-29,-15-14-16,33-14-4,-9 4-1,1-6-4</inkml:trace>
          <inkml:trace contextRef="#ctx0" brushRef="#br0" timeOffset="1575">1190 78 72,'0'0'60,"-20"0"-7,20 0-10,-19 18 12,19-18 8,-26 38 12,13-18-2,-3 5 2,8-6-6,8 1-7,0-20-11,0 23-13,0-23-14,34 0-10,-12-16-3,4 0-3,0-6-3,-4-2-2,-2 0 1,-2 0-3,-7 5 0,-4 1 1,-7 18 1,0 0 1,0 0 2,0 0 0,0 0 1,0 28 0,9-10 1,-1 4-2,1 0-2,3 0-1,3-1-1,4-3-4,-2-4-7,-17-14-6,34 22-25,-34-22-34,28 6-23,-28-6-8,20-10-13,-20 10-8,7-24-1,-7 24 8,0-34 33</inkml:trace>
          <inkml:trace contextRef="#ctx0" brushRef="#br0" timeOffset="2158">1416 195 87,'9'-18'52,"5"-5"2,11 2-16,6 1-14,5 6 7,3 6 10,-3 8 19,-3 0 4,-8 12 1,-1 6-5,-8 3-9,-4 3-1,-12 0-7,0-1-10,-7 1-15,-9-5-3,-8-3 0,-6-4-4,-10-3-2,1-9-6,-2 5-8,2-5-18,8-8-33,7-2-22,24 10-18,-12-20-10,12 20-18,34-28 4,-12 9 1,14 3 22</inkml:trace>
          <inkml:trace contextRef="#ctx0" brushRef="#br0" timeOffset="2922">1782 181 50,'-32'-15'60,"32"15"7,-7-18-14,7 18 4,22-16 2,6 7 4,-4-2-2,10 1 0,2 2-7,3-2-3,2 4-9,0-2-7,0 8-5,-8-6-3,1 6-1,-10 0-1,-2 6-6,-22-6-7,26 18-1,-26-18 0,12 22-1,-12-22-2,8 29-4,-8-29-4,9 27-1,-9-27 2,10 23-2,-10-23 1,12 20 0,-12-20 0,0 0-1,7 22 2,-7-22-1,0 0 1,0 0 0,0 0 0,0 0-2,0 0-4,0 0-3,0 0-4,0 0-1,0 0 0,0 0-1,-19 12-19,19-12-40,-20 0-26,20 0-8,-21 0-14,21 0 3,0 0-6,-19 0 2</inkml:trace>
          <inkml:trace contextRef="#ctx0" brushRef="#br0" timeOffset="2454">1805-53 209,'0'0'106,"0"0"16,13 32-18,-13-32-30,0 40 1,0-14-7,11 7-3,-11-5-13,10 3-14,-10-3-23,10-3-16,-3 2 0,0-3 0,3-6 0,-10-18-1,15 31-12,-15-31-12,18 20-51,-18-20-26,0 0-19,17 0-11,-17 0-4,0 0 4,0-31 8</inkml:trace>
          <inkml:trace contextRef="#ctx0" brushRef="#br0" timeOffset="3172">2160-35 498,'0'0'142,"0"0"-6,-27-18-28,27 18-102,-17 0-38,17 0-38,0 0-34,0 0-9,12 20-20,-12-20 1,38 8-1,-13-8 10</inkml:trace>
          <inkml:trace contextRef="#ctx0" brushRef="#br0" timeOffset="3437">2518-8 81,'26'6'65,"-26"-6"0,0 0-16,0 18 13,0-18 10,-31 37 15,9-15 4,5 8-3,-4-5-16,11 7-8,-1-6-13,11-1-11,12-6-14,7-1-12,7-8-12,3-4 1,2-6-2,0 0 0,-4 0-11,-10 0-76,-17 0-44,19-6-3,-19 6-9,-22 0 1,-2-8-8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29:30.628"/>
    </inkml:context>
    <inkml:brush xml:id="br0">
      <inkml:brushProperty name="width" value="0.21167" units="cm"/>
      <inkml:brushProperty name="height" value="0.21167" units="cm"/>
      <inkml:brushProperty name="color" value="#00B050"/>
      <inkml:brushProperty name="fitToCurve" value="1"/>
    </inkml:brush>
  </inkml:definitions>
  <inkml:trace contextRef="#ctx0" brushRef="#br0">-35-9 328,'0'-24'155,"0"24"-36,0 0-28,0 0-11,0 0-30,0 0-43,0 0-8,0 0 1,0 0-1,0 0-1,0 0 1,0 0-57,0 0-59,31 11-27,-31-11-21,0 0 1,0 0-9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14.52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  <inkml:context xml:id="ctx1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1" timeString="2015-10-16T00:51:17.267"/>
    </inkml:context>
    <inkml:brush xml:id="br1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FE6D9EFE-69C2-40FE-BDC8-5329104FCBB7}" emma:medium="tactile" emma:mode="ink">
          <msink:context xmlns:msink="http://schemas.microsoft.com/ink/2010/main" type="writingRegion" rotatedBoundingBox="18229,4611 28174,5187 28051,7315 18106,6740"/>
        </emma:interpretation>
      </emma:emma>
    </inkml:annotationXML>
    <inkml:traceGroup>
      <inkml:annotationXML>
        <emma:emma xmlns:emma="http://www.w3.org/2003/04/emma" version="1.0">
          <emma:interpretation id="{EFB58796-6AB0-4E28-B0A9-88220FE712B1}" emma:medium="tactile" emma:mode="ink">
            <msink:context xmlns:msink="http://schemas.microsoft.com/ink/2010/main" type="paragraph" rotatedBoundingBox="18223,4652 19056,4627 19064,4917 18232,49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8F5F0D-266F-4315-A92B-F4573261700B}" emma:medium="tactile" emma:mode="ink">
              <msink:context xmlns:msink="http://schemas.microsoft.com/ink/2010/main" type="line" rotatedBoundingBox="18223,4652 19056,4627 19064,4917 18232,4942"/>
            </emma:interpretation>
          </emma:emma>
        </inkml:annotationXML>
        <inkml:traceGroup>
          <inkml:annotationXML>
            <emma:emma xmlns:emma="http://www.w3.org/2003/04/emma" version="1.0">
              <emma:interpretation id="{0B3F0981-4979-4D32-B832-1ED38CF7A307}" emma:medium="tactile" emma:mode="ink">
                <msink:context xmlns:msink="http://schemas.microsoft.com/ink/2010/main" type="inkWord" rotatedBoundingBox="18223,4652 19056,4627 19064,4917 18232,4942"/>
              </emma:interpretation>
              <emma:one-of disjunction-type="recognition" id="oneOf0">
                <emma:interpretation id="interp0" emma:lang="en-US" emma:confidence="1">
                  <emma:literal>m</emma:literal>
                </emma:interpretation>
                <emma:interpretation id="interp1" emma:lang="en-US" emma:confidence="0">
                  <emma:literal>M</emma:literal>
                </emma:interpretation>
                <emma:interpretation id="interp2" emma:lang="en-US" emma:confidence="0">
                  <emma:literal>on</emma:literal>
                </emma:interpretation>
                <emma:interpretation id="interp3" emma:lang="en-US" emma:confidence="0">
                  <emma:literal>in</emma:literal>
                </emma:interpretation>
                <emma:interpretation id="interp4" emma:lang="en-US" emma:confidence="0">
                  <emma:literal>In</emma:literal>
                </emma:interpretation>
              </emma:one-of>
            </emma:emma>
          </inkml:annotationXML>
          <inkml:trace contextRef="#ctx0" brushRef="#br0">6 80 127,'-7'-22'69,"7"22"-14,0 0-17,0 0-10,7 22-16,-7-22-14,0 30 2,0-10 0,0 0 1,0 4 2,0-2-1,9 3 1,-9-1 3,5-5 2,-5 0 9,0-19 41,7 24-1,-7-24 1,0 0-2,0 0 0,0-19-2,0-2-3,0-4-10,7-3-41,3-2 1,2-4 0,5 4 0,0 1 1,3 7 0,3 7 0,-1 6-2,0 9 0,0 15-1,-1 5 0,-6 4 0,-1 6-1,-5 0 0,-3 2 3,-6-1 1,0-5 2,-10-4 2,10-22-3,-22 22-1,22-22 0,-21-8-4,21 8 1,-5-36-1,5 10 0,14-9-3,5 2 3,5-2 1,1-2 1,8 10 3,-1 1-2,3 7 0,1 9-1,3 10 1,-5 0 0,2 21 0,-2 0-2,0 6 2,1 5-3,-5-2 2,1 1-1,-7-4 0,-3-3 0,-6-5 0,-15-19-73,24 21-44,-24-21-18,21-13-2,-13-18-5,18 2-1</inkml:trace>
        </inkml:traceGroup>
      </inkml:traceGroup>
    </inkml:traceGroup>
    <inkml:traceGroup>
      <inkml:annotationXML>
        <emma:emma xmlns:emma="http://www.w3.org/2003/04/emma" version="1.0">
          <emma:interpretation id="{B611A8D5-243B-4E84-A178-A347505E38C0}" emma:medium="tactile" emma:mode="ink">
            <msink:context xmlns:msink="http://schemas.microsoft.com/ink/2010/main" type="paragraph" rotatedBoundingBox="18423,5841 28104,6402 28051,7315 18370,67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545745-B745-4E4A-9DCB-4DF57CF88973}" emma:medium="tactile" emma:mode="ink">
              <msink:context xmlns:msink="http://schemas.microsoft.com/ink/2010/main" type="line" rotatedBoundingBox="18423,5841 28104,6402 28051,7315 18370,6755"/>
            </emma:interpretation>
          </emma:emma>
        </inkml:annotationXML>
        <inkml:traceGroup>
          <inkml:annotationXML>
            <emma:emma xmlns:emma="http://www.w3.org/2003/04/emma" version="1.0">
              <emma:interpretation id="{EFFD2589-2D8E-45CD-AD04-5ADFD44AEBEE}" emma:medium="tactile" emma:mode="ink">
                <msink:context xmlns:msink="http://schemas.microsoft.com/ink/2010/main" type="inkWord" rotatedBoundingBox="18416,5965 19439,6024 19393,6814 18370,6755">
                  <msink:destinationLink direction="with" ref="{217AEAF8-52AF-4621-9A68-9D6233B000D9}"/>
                </msink:context>
              </emma:interpretation>
              <emma:one-of disjunction-type="recognition" id="oneOf1">
                <emma:interpretation id="interp5" emma:lang="en-US" emma:confidence="0">
                  <emma:literal>ap</emma:literal>
                </emma:interpretation>
                <emma:interpretation id="interp6" emma:lang="en-US" emma:confidence="0">
                  <emma:literal>ago</emma:literal>
                </emma:interpretation>
                <emma:interpretation id="interp7" emma:lang="en-US" emma:confidence="0">
                  <emma:literal>apt</emma:literal>
                </emma:interpretation>
                <emma:interpretation id="interp8" emma:lang="en-US" emma:confidence="0">
                  <emma:literal>asp</emma:literal>
                </emma:interpretation>
                <emma:interpretation id="interp9" emma:lang="en-US" emma:confidence="0">
                  <emma:literal>ape</emma:literal>
                </emma:interpretation>
              </emma:one-of>
            </emma:emma>
          </inkml:annotationXML>
          <inkml:trace contextRef="#ctx0" brushRef="#br0" timeOffset="-19426">422 1396 27,'-22'0'26,"3"0"-10,-3 6 2,-4 3 6,-1-2-1,-1 8 1,1 0 0,5 7-1,1-4 3,7 5-3,-1-3-5,15 2-10,0 0 0,0-4 2,0-18 1,20 28 3,-20-28 1,36 12 1,-15-12-2,-1-9-2,1-5-1,1-3-2,-1-5-1,-2 0-3,-1 1-5,3-2 1,-2 3-1,-6-1 3,-13 21 2,23-24 1,-23 24-1,0 0 1,0 0 1,0 0 2,12 22 1,-12-1 2,12 1 1,0 6 0,6 1 0,3 0-3,5 4-11,-1-7-34,6 2-28,-5-13-7,3 3-10,-9-18-1,3 5-4,-23-5 3</inkml:trace>
          <inkml:trace contextRef="#ctx0" brushRef="#br0" timeOffset="-18771">759 1495 52,'20'-29'54,"9"5"2,4-2 11,6 6 15,7 8-3,1 7 0,4 5-3,-5 21-8,-3 5-11,-7 7-16,-7 9-19,-12 1-20,-10 1 0,-14 0-1,-8-11 2,-11-7-1,-8-7 1,-9-13-1,0-6-1,1-5-44,-3-6-36,9-3-24,12 4-18,4-1-10,20 11-3,0 0-2</inkml:trace>
          <inkml:trace contextRef="#ctx0" brushRef="#br0" timeOffset="-19098">769 1519 77,'0'0'88,"10"45"-8,-10-16-33,12 10 5,5 5 8,-3 2-3,7 9 2,-1-5 1,2 4-5,-6 1-1,4 0-10,-6-7-30,-4-4-10,-10-7 0,5-9-2,-5-9-2,0-19 2,0 0-52,0 0-42,-5-17-11,5-6-13,0-12-12,0 8-7,-12-13 2</inkml:trace>
        </inkml:traceGroup>
        <inkml:traceGroup>
          <inkml:annotationXML>
            <emma:emma xmlns:emma="http://www.w3.org/2003/04/emma" version="1.0">
              <emma:interpretation id="{2DFF5BA9-6E23-421D-B817-6E099F04DE73}" emma:medium="tactile" emma:mode="ink">
                <msink:context xmlns:msink="http://schemas.microsoft.com/ink/2010/main" type="inkWord" rotatedBoundingBox="23897,6158 28104,6402 28057,7207 23851,6964"/>
              </emma:interpretation>
              <emma:one-of disjunction-type="recognition" id="oneOf2">
                <emma:interpretation id="interp10" emma:lang="en-US" emma:confidence="1">
                  <emma:literal>dendrite</emma:literal>
                </emma:interpretation>
                <emma:interpretation id="interp11" emma:lang="en-US" emma:confidence="0">
                  <emma:literal>dendrit h</emma:literal>
                </emma:interpretation>
                <emma:interpretation id="interp12" emma:lang="en-US" emma:confidence="0">
                  <emma:literal>dendrite h</emma:literal>
                </emma:interpretation>
                <emma:interpretation id="interp13" emma:lang="en-US" emma:confidence="0">
                  <emma:literal>Dendrit h</emma:literal>
                </emma:interpretation>
                <emma:interpretation id="interp14" emma:lang="en-US" emma:confidence="0">
                  <emma:literal>dendvit h</emma:literal>
                </emma:interpretation>
              </emma:one-of>
            </emma:emma>
          </inkml:annotationXML>
          <inkml:trace contextRef="#ctx1" brushRef="#br1">5994 1676 49,'0'0'76,"-8"-14"-27,8 14 1,0 0 15,0 0 20,0 0 9,17-7 14,-17 7 0,16 30-2,-7 2-13,-9 8-16,10 16-14,-10 3-63,0 8 0,0 2 0,5-1 0,-5-10 0,0-8 0,0-10 0,4-13 0,-4-7 0,0-20 0,0 0 0,0 0 0,0 0 0,0-24-40,0 4-4,-9-7-5,5 2 2,-11-6-6,-1 4 49,-4 2 11,-11 5 14,-3 7 11,-9 3 6,4 10 6,-9 0-1,8 12-3,0-3-28,8 3-12,8-2 0,10 3 0,14-13 0,0 20 0,11-9 0,12 0 0,6 1 0,5 1-13,7 1-49,-7-3-27,5-3-18,-1-2-23,-7-6-12,1 0-5,-6-10 6,2 0 7</inkml:trace>
          <inkml:trace contextRef="#ctx1" brushRef="#br1" timeOffset="466.8012">6311 2051 51,'24'0'53,"-9"-5"-21,3 1-27,6-3 1,3-2 3,-2-5-2,2 4 5,-3-5-1,-3 3 0,-4-2 1,-17 14 1,21-27 5,-21 27 1,4-22-2,-4 22-3,0 0 4,0 0 1,-18-9-4,18 9 0,-15 10-2,15-10-3,-18 26 0,8-9-3,1 2-5,1 1-8,4 7 0,4-3 0,0 6-7,9-1-1,5-2 1,7-1 1,5-3-3,4-4-13,3-2-14,0-7-14,6 1-11,-7-11-5,5 0 23</inkml:trace>
          <inkml:trace contextRef="#ctx1" brushRef="#br1" timeOffset="965.4023">6915 1904 222,'0'30'93,"-4"0"-17,4 4-54,0 6 9,0 4 6,0 6-9,0 2-7,0 0-11,0-5-8,0-6-5,0-7-7,5-5-4,-5-12-7,0-17-3,0 0 7,0 0 10,22-29-9,-14-1-5,3-7 2,4-7-6,1-8 4,1-1 10,2 2 7,2 4 6,3 8 15,0 4 10,-2 10 9,2 10 15,-4 15 8,4 5-7,-1 12-13,2 13-7,-5 11-4,6 7-10,0 6-20,0 4-19,1 0-18,-2-6-12,-1-8-22,-3-8-18,-5-16-13,3-4-4,-19-16 9,25-16 8,-20-13 80</inkml:trace>
          <inkml:trace contextRef="#ctx1" brushRef="#br1" timeOffset="1516.4033">7660 1684 198,'11'15'114,"9"17"10,-10 0-35,6 8-53,5 8 20,-2 8-9,2 2-23,-1 2-29,-2-3-16,-3-7-18,-3-7-8,0-12-3,-5-7 1,-7-24 5,13 18 5,-13-18 21,0 0 13,0-21 11,-13 0 6,-2-4-1,-7-3-3,-3-2 2,-9-1 8,2 1-4,-2 4 0,1 5 4,-1 5 3,7 7 4,3 9 14,5 0 6,19 0 11,-24 21 10,24-3-1,-7-1-10,7 7-12,7-2-36,2 1-34,6 3-23,4-8-18,7 0-17,2-9-15,9-4-12,2-10-2,1-6 29,1-3 18,-7-6 10,5 4-3,-12-7-6,1 5 53</inkml:trace>
          <inkml:trace contextRef="#ctx1" brushRef="#br1" timeOffset="1918.3044">7971 1898 97,'0'0'76,"0"15"5,4 4-41,-4 4-14,12 6-3,-7 4-3,6 5 5,-2-1-5,0 0-8,-1 1-7,-2-8 2,0-5 3,-6-8 6,0-17 5,6 19 4,-6-19-3,0 0-2,0 0-16,0 0-15,17-20-15,-6 1-12,6-6-7,3-6-3,6-9 7,4 1 12,0 1 23,2 3 0,-4 3 5,-1 11 5,-7 8-1,-1 13-9,-5 10-18,-5 4-22,4 9-21,-9-4-5,11 9-6,-8-12 65</inkml:trace>
          <inkml:trace contextRef="#ctx1" brushRef="#br1" timeOffset="2370.1054">8521 1721 260,'23'6'63,"-23"-6"-22,0 0-84,26 9-124,-26-9 24,23 8 132</inkml:trace>
          <inkml:trace contextRef="#ctx1" brushRef="#br1" timeOffset="2182.9051">8581 1943 324,'5'16'172,"5"15"-4,-4 4-72,-2-1-37,5 9-2,-2-4-36,1 0-43,0 0-41,0-8-26,0-6-21,0-8-14,-8-17-10,0 0-7,15 3 10,-15-3 48</inkml:trace>
          <inkml:trace contextRef="#ctx1" brushRef="#br1" timeOffset="2889.9064">8779 2072 302,'19'0'170,"2"-13"-16,13 5-51,12 2-19,4 0-56,6-5-50,5 5-55,-4-5-23,-1 2-17,-4 3-14,-12-3-16,-8 9-6,-15-12 59</inkml:trace>
          <inkml:trace contextRef="#ctx1" brushRef="#br1" timeOffset="2655.906">8928 1712 154,'29'5'131,"-29"-5"7,15 19-67,-3 4-26,-6 11 22,6 12-8,-6 2-9,1 8-8,1 3-26,-1 0-25,1-5-22,-8-5-17,9-8-14,-3-12-8,-2-3-9,-4-9-5,0-17-4,13 21 4,-13-21-1,0 0-3,0 0 43,0 0 45</inkml:trace>
          <inkml:trace contextRef="#ctx1" brushRef="#br1" timeOffset="3323.6073">9324 2025 192,'0'0'72,"0"0"-36,0 0-37,0 0-8,18-8-3,-3 2-4,0-3 8,5-1 11,-1 4 7,-3-4 13,2 3 7,-18 7-1,17-10-3,-17 10 0,0 0-2,0 0-5,0 0-1,-15-11-5,15 11 7,-18 7-1,18-7 3,-23 10 19,6-3 29,6 10-2,-6-3 1,8 12-1,-2-4-11,4 9-8,3-4-8,8 6-20,6-3-30,6-2 4,6 3-4,5-2 4,5-5-3,5 0 4,3-2-1,4-5-24,6 0-47,-2-6-33,-3-11-28,0 0-25,-7-19-2,-1-1 0,-15-11 30</inkml:trace>
        </inkml:traceGroup>
      </inkml:traceGroup>
    </inkml:traceGroup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44:05.561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0207BC3C-D4B3-42FA-B5D7-A0771D5A41C0}" emma:medium="tactile" emma:mode="ink">
          <msink:context xmlns:msink="http://schemas.microsoft.com/ink/2010/main" type="inkDrawing" rotatedBoundingBox="22559,9530 29264,11792 28799,13172 22093,10909" semanticType="callout" shapeName="Other">
            <msink:sourceLink direction="with" ref="{A81D921C-7972-49E6-969B-E4EBA194930F}"/>
            <msink:sourceLink direction="with" ref="{BE4311A4-7398-477C-B75A-FAB3DB8104E4}"/>
          </msink:context>
        </emma:interpretation>
      </emma:emma>
    </inkml:annotationXML>
    <inkml:trace contextRef="#ctx0" brushRef="#br0">6827 2267 46,'22'11'88,"-22"-11"4,0 0-50,0 0-10,0 0 24,0 0 10,0 0 10,0 0-3,0 0-5,-19 9-6,19-9-7,0 0-7,-20 11-4,20-11-13,-17 12-12,17-12 0,-26 10 3,26-10-1,-27 9 0,27-9-9,-33 8-14,11-8-5,1 9 2,-4-9 1,1 9-1,-2-9 2,6 6-1,-8-6 1,4 0 2,0 0 2,0 0-1,-1 0 0,-3 0 0,-1 0 1,0 0 0,-3 0 1,-1-6-1,-1 0 1,0 6 2,1-7-3,1 7 2,1-8-3,-2 1 1,4 0-3,-1 2 0,-1 5-2,2-8 0,0-1 0,0 9-1,3-11 1,0 4-1,-1-1 3,5 1 0,-2-2 1,0 1 0,-2-2 0,2 2 0,-3-6-1,1 6 2,-1-7-3,-1 6 2,3-7-1,-4-1 2,1-3 0,-1 3 0,0-2 3,3-1-2,1 1 2,-6-5-4,4 3 2,-6-2-5,2 3 3,-1-2 0,-1-2 0,-3 0 2,4 0-3,-2 1 4,3-1 0,-2 0 1,1 2-2,1-2 1,-1-2-3,-3 1 1,-2 1-1,-1-3 1,-1 6-1,1 0 1,0-1 0,-1 4 0,1 2 0,-1 0 0,5 0 0,-2 5 1,0-5 0,-3 2 0,-1 1-1,3 0 0,-1 2-1,2 0 1,-3 3-3,3 3-2,0 5-1,-2-8 0,2 8 1,0 0-2,1 0 2,-3 8 0,4-8 2,-1 5 2,3-5 2,-1 0-1,6 0 1,-4 0 0,-1 0 0,3 0-1,-5-8 0,-2 2 0,1-2-1,-2 0 0,1 0 0,-4-5 0,5 0 0,-1-3 1,-4-1-1,6 0 0,-2-2 0,0-1 0,-1-2-1,-1 0 1,2-5-1,2 1 1,-6-4-1,3-2-1,1 0 4,-2-1-3,4-1 3,0 2-2,1 2 2,-1-1-3,3 4 4,1 0-1,-1 0-2,-2 2 2,2-4-3,-1 1 2,-1 1-2,-1-4 2,-2-3-1,0 1 0,-5 0 1,-3-6 1,-1 7 0,-3 0-1,1 1 0,-6 1 0,-4 2 0,-1 1 2,-2 3-3,0 0 0,-3 0 1,0-2 1,-2 4-2,-2-2 1,4 0-1,-2 2 1,-4 0-2,1 1 2,1 1-2,0 2 1,-3-2-1,2 4 2,-6 0-1,-1 5 1,1-1 0,-1 2-1,-4 3 1,2 7 0,5-9 0,1 9-1,7 0 0,4 0 0,9 9 0,2-2 0,2 5 0,3 0 0,3 3 0,1 0-1,-1 1 1,5 3 0,2-1 2,2 2-1,6 2 2,2 2 0,4 1 1,2 4 1,5 6 1,1 5-2,2 7 0,3 9-1,7 4 1,0 7-2,0 2 1,0 1-2,0-4 1,0 1 2,8-9 2,-8-4-2,0-3-2,7-10 1,-7-4-3,0-6 2,0-7-78,-7-6-43,7-18-23,-8 19-5,8-19 0,-17-17-6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44:09.10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A81D921C-7972-49E6-969B-E4EBA194930F}" emma:medium="tactile" emma:mode="ink">
          <msink:context xmlns:msink="http://schemas.microsoft.com/ink/2010/main" type="inkDrawing" rotatedBoundingBox="29000,12208 30132,12116 30134,12142 29003,12234" semanticType="callout" shapeName="Other">
            <msink:destinationLink direction="with" ref="{0207BC3C-D4B3-42FA-B5D7-A0771D5A41C0}"/>
          </msink:context>
        </emma:interpretation>
      </emma:emma>
    </inkml:annotationXML>
    <inkml:trace contextRef="#ctx0" brushRef="#br0">0 112 82,'24'-10'24,"-24"10"-2,20 0-11,-20 0-6,24-10-2,-24 10 3,24-6 6,-24 6 2,28 0 2,-28 0 4,29-6 2,-29 6 3,32 0-2,-15 0-1,2 0-5,2-6 2,-1 6-2,4 0-3,-3-6-4,3 6-2,-2 0-2,0-8-1,2 8-1,-2 0 0,4-6 5,-6 6 3,4 0 5,-3 0 4,3 0 4,-4 0 5,1-7 0,-1 7-4,1 0-5,1 0-3,-3 0-5,3-5-3,-3 5-3,2 0 13,-1 0 14,-20 0 8,34-5-1,-34 5 1,35 0 1,-18-7 1,5 7-2,-3 0-17,6 0-14,-1 0-8,4-7 2,-3 7-3,3-7-1,-4 7 0,0-6-1,-4 6-1,-3-11-25,4 11-46,-21 0-41,19 0-29,-19 0-21,0 0-13,12 19 0,-12-19 39</inkml:trace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44:15.70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75EE9624-3FB1-46E1-B6B5-7F8066D13AC2}" emma:medium="tactile" emma:mode="ink">
          <msink:context xmlns:msink="http://schemas.microsoft.com/ink/2010/main" type="inkDrawing" rotatedBoundingBox="18424,13485 29824,11052 30605,14714 19206,17147" semanticType="callout" shapeName="Other"/>
        </emma:interpretation>
      </emma:emma>
    </inkml:annotationXML>
    <inkml:trace contextRef="#ctx0" brushRef="#br0">11774 103 91,'0'0'48,"0"0"-1,0 0-3,0 0-6,0 0-5,17-11-4,-17 11-2,0 0-5,0 0 2,0 0 3,0 0 10,0 0 1,0 0 0,0 0-3,0 0-7,0 0-10,0 0-11,0 0-7,0 0-6,0 0 2,0 0 8,0 0 5,0 0 8,0 0 0,0 0 5,0 0-2,0 0-1,0 0-6,0 0-5,0 0-4,0 0-5,0 0-2,0 0-4,0 0 3,0 0-1,0 0 0,-17-10-6,17 10-1,0 0-2,0 0 9,0 0 0,0 0 3,0 0 3,0 0 4,0 0 4,0 0 0,-18-11-2,18 11-3,0 0 1,0 0 4,0 0 4,0 0 10,0 0 9,-21-14 3,21 14 3,0 0-1,0 0-5,0 0-8,-19-11-14,19 11-14,0 0-11,0 0-1,-22-9-1,22 9 2,0 0 4,0 0 4,-22 0 9,22 0 1,0 0 6,0 0 5,0 0 0,-19-7-1,19 7-1,0 0-1,0 0-1,-19 0 2,19 0-5,0 0-8,-22-8 0,22 8-1,-17 0 3,17 0-3,-23-9 3,23 9-1,-23 0 2,23 0-2,-28-6 2,28 6-2,-31 0-2,31 0 2,-34-5-2,17 5 1,-3 0-1,-3 0 1,4 0-1,1 0 4,-1 0-3,-2 0 1,1 0 1,-1 0-2,-1 0 1,-2 0-2,0 0 2,-3 0-2,-1 0 3,-1 0-1,-2 0 1,-1 7-1,-2-7-1,-2 8 1,-4-8-2,1 11 2,0-11-2,-1 9 1,3-2-1,1-1 1,3-6 1,8 7 0,1-7 0,2 0-1,3 8 1,0-8-2,19 0 2,-27 0-3,27 0 3,-30 0-2,30 0 3,-32 0-2,32 0 1,-34 0-1,17 0 0,-4 0 1,2 0 0,-1 0-1,1 0-1,-2 0 3,-1 0-2,2 0 2,-4 0 0,3 0-1,1 0 0,-1 0-1,4 0 1,17 0-1,-33 0 1,33 0-2,-30 0 2,30 0 0,-33 0 0,33 0-1,-32 0 1,15 0-1,-2 0 1,-2 0 0,2 0-2,1 0 3,-3 0-3,-1 0 4,0 0-2,1 0 0,-1 0 1,0 0 1,-1 0-2,1 0-1,3 0 2,-3-8-3,1 8 3,-1 0 0,2 0-2,1 0-1,2 0 2,17 0 0,-33-7-1,33 7 2,-29 0-3,29 0 2,-20 0-1,20 0 3,-17 0-2,17 0 0,0 0 0,-21 0 0,21 0 1,0 0-4,-22 0 4,22 0-2,0 0 2,-26-6-1,26 6 1,0 0 0,-20 0 0,20 0 1,0 0-2,0 0 1,-19 0-1,19 0 2,0 0-3,0 0 2,0 0-1,0 0 0,-17 0 0,17 0 1,0 0-1,0 0-1,0 0 1,-19-7-1,19 7 2,0 0-2,0 0 1,-22 0-1,22 0 0,0 0 1,-24 0 0,24 0 0,-19 0 0,19 0 0,-22 0-1,22 0 4,-23 0-2,23 0 0,-17 0-1,17 0 2,0 0-2,-22 9 0,22-9 2,0 0-4,0 0 3,-20 0-1,20 0 2,0 0-4,-19 8 2,19-8 1,0 0-3,-17 11 0,17-11 1,-21 9-3,21-9-1,-22 12 2,22-12-2,-28 14 2,28-14 0,-25 14 0,25-14 1,-26 15 1,26-15 1,-27 13 0,27-13 1,-28 16-1,28-16 1,-29 20 0,29-20-1,-29 19 2,29-19-3,-32 20 3,32-20-3,-33 24 2,33-24-4,-31 24 2,31-24 0,-30 28 1,30-28-3,-33 33 2,19-15-2,-1 0 3,-5 2-3,2 2 5,0 0-4,-1-4 0,3 4 3,-4-1 0,1 1-1,-1 2 1,4-2 0,-3 5 0,2-1 0,-2 4 2,4 0-3,-4 4 1,5-1 1,-3 1 0,4 0 0,-3 5 0,3 1 1,-1-2 0,4 0 2,-1-1-3,5-2 2,-3-1-3,0 2 2,1-5-2,-1-3-1,-1 3-1,0-3 1,-2 5 0,0-3 0,-4 4 0,3-2-2,-1 4 0,-3 1 1,2 1 1,-4 0-2,2 5 1,-4-1 0,-3-4-1,4 5 2,-4-5-2,1-3 1,-2 0 0,-1-1 1,2-1-1,-1-2-1,2 1 1,-4-3 0,1 1 0,2-1 1,2-1-2,0-4 2,0 3-1,3-5 0,-2 2 1,4 0 0,-3 0-2,1 1 2,-3-2-1,-1 3 0,1 1 0,-5 1 0,-1 0-1,1-3 2,-4 5-2,0-2 2,1-2 1,-1 2-1,0 2 2,0 0-2,2 1 2,0-1-4,2 1 4,-1-1-5,3-5 2,1 4-3,-4-7 1,9 2 0,-6-5-1,3-2 2,3 1 0,-3 2 1,-1-3-3,4-1 3,-3 0-1,3-2 1,1 2 0,-3-4 0,2 2-1,2-1 3,-2-2 0,-3 1-1,2 0 2,-3 1 0,1-3 0,-2 2-1,-2 0 0,1 0 0,-1 0 0,0-2-1,-1 0 0,5 0 0,-2 0 0,3-1 1,4-3-2,-2 0 1,19-6 0,-30 0 0,30 0-1,-24 0 1,24 0-2,-23 0 1,23 0 1,-23 0 0,23 0 1,-26 8-1,26-8 1,-33 8-2,33-8 2,-34 12-1,14-12-1,-1 10 0,1-10-1,-3 8-1,5-8-1,-5 8 3,-2-8-5,-1 0 0,0 0 0,-6 0 1,-1-8-1,-3 0 2,-3 2 0,0-4 1,-4 2 1,-2 2 0,3-1 0,-5 0-1,1 1 0,0-3-3,-4 1 2,3 0 0,0-2 1,1 1 1,-2-4 0,0 0 0,4-2 2,-2 3 1,0-4 0,1 4-1,1-5 0,-1 6-2,4-2 0,3 4 0,-3-1 0,5 4-1,4-3 1,-2 9-2,3-8 1,2 8 2,0-8 0,0 8 9,5-8 6,1 8 3,1-8 4,22 8 9,-34-16 7,34 16 2,-26-23 0,26 23-21,-24-22-18,24 22 0,-20-22 0,20 22 0,-17-22 0,17 22 0,-16-22 0,16 22 0,-13-26 0,13 26 0,-12-26 0,12 26 0,-16-31 0,11 13 0,5 18 0,-10-38 0,10 18 0,0-6 0,0-1 0,-7 1 0,7 0 0,-10-1 0,10-3 0,-9 3 0,9-1 0,-10-7 0,10 3 0,0-8 0,0 3 0,0-6 0,10 2-16,-10-6 1,0 3 9,0 5 2,0-1 1,0 5 0,0 0 4,-7 2 0,7 3-3,0 1 0,0 0 2,0 1-3,0-2 1,7-1 3,-7 1 1,0 0 0,-8 0 1,1 0-2,-3-3 1,1 1 3,-5 0-5,-1 0 1,0-1-7,-4 1 2,-3 2-2,-2 2 3,-4 2-3,1-1-1,-6 5-2,-3 2-1,-3 2 3,1 0 2,-1 3-2,1-1 1,2 7 0,-1-4 2,1 5 1,3 3 3,4 5 0,-1 0 0,0 0 1,3 5 0,0 3 0,3 5 1,3 1 1,2 1 0,2 4 0,4 1-1,-1 0 0,4 4 0,-2 2-1,1 3 1,-1 1-2,0 4-4,4-2 4,-2 2-4,1 0 5,2 1-5,0 3 5,1-4-4,6 1 3,0 2 1,0 0-2,0 2 2,0 3-2,0-2 1,0-1-1,0 1 2,8 3-1,-8-2 1,0 2-1,0 0 2,0-2-2,0 4 1,0-3-1,0 0 1,0-2-1,-5-3 1,5-2 0,0-3 0,-7-2 1,7-4-1,0 2 2,-5-4-3,5 4 0,0-1-4,-7-1 3,7 0-3,-7-2 4,7 2-4,-6-4 3,6 3-4,-7-8 6,7 2 0,0-19-1,-9 28-1,9-28 0,0 18 1,0-18 0,0 0 2,-8 25-2,8-25 1,-9 19-1,9-19 0,-10 22-2,10-22 0,-11 25-1,11-25 0,0 20 0,0-20 4,0 0 5,0 0 0,0 0 2,0 0-1,14 0 1,-14 0 0,0 0-1,0 0-3,0 0-3,0 0-1,0 0-3,0 0-1,0 0 0,0 0-1,0 0 1,0 0-2,-17 0-1,17 0 2,0 0 2,-19 0-1,19 0 1,0 0-1,-19 0 0,19 0 1,-18 0 1,18 0-2,-28 5 1,28-5 3,-29 0 2,29 0 1,-32 0-1,32 0-2,-29 0 1,29 0 0,-24 0-1,24 0-2,0 0 0,-21-9 1,21 9 1,0 0 4,0 0-2,0 0 0,0 0 1,0 0 0,-5-18-1,5 18-2,0 0 0,0 0-2,0 0 1,0 0-2,0 0 1,0 0-1,-19 0 1,19 0 0,0 0 1,0 0 1,-19 0 1,19 0 2,0 0 1,0 0 3,0 0-1,-17-20-1,17 20 0,0 0-2,0 0-2,-22-19-2,22 19-1,-24-12-2,24 12 1,-31-13 0,31 13-2,-32-11 0,32 11 0,-31-7 1,31 7 1,-26 0 0,26 0-1,-19-7 3,19 7 4,0 0 2,0 0 3,-17-14 0,17 14 0,0 0-2,-15-18-1,15 18-5,-22-11-4,5 11-3,17 0-2,-36-11 1,15 11 1,-1-11 3,-2 6 1,2-1 2,-4-3 2,2-2-1,0 0-1,0-1 1,0 2 0,-3-4 1,3 0 7,2-2 11,-1-2 0,6 2 4,-5-8-2,22 24 6,-34-42-6,19 19-13,-1 1-8,-3 0 0,-1 0 0,4 4 0,-6-3 0,0-1 0,-4 0 0,1 2 0,-5-2 0,3 1 0,0-2 0,-2 0 0,1 1 0,1 1 0,1-4 0,2 5 0,-1-7 0,-3 5 0,3 0 0,1 0 0,-4-4 0,4 1 0,-1-2 0,1-2 0,-4 1 0,3 0 0,-4-1 0,0 1 0,-2 2 0,0 0 0,-2 2 0,1 2 0,1-3 0,2 2 0,-2-4 0,6 0 0,-6 0 0,5 0 0,-5-7 0,-1-2 0,-1 1 0,-4 0 0,-1-3 0,-3-3 0,-2 2 0,-6-3 0,-1 10 0,-5-4 0,6 7 0,-9-5 0,3 14 0,-12-9 0,11 12 0,-9-9-11,6 7-24,-6-5 6,4 2 5,-2-2 12,-1-4 10,-1 1 2,0 3-1,-1 3 1,2-4 1,-1 5-1,4 2-1,4 0 0,9 6-18,11-3-88,6 4-48,31 11-5,-14-19-6,36 13-1,13-10 33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44:43.774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B4D1ED9F-CC8E-4CE6-B4A0-BF5A675F1ECB}" emma:medium="tactile" emma:mode="ink">
          <msink:context xmlns:msink="http://schemas.microsoft.com/ink/2010/main" type="inkDrawing" rotatedBoundingBox="25337,11876 27156,12513 26751,13670 24932,13033" hotPoints="25258,11837 26995,12768 25573,13333" semanticType="enclosure" shapeName="IsoscelesTriangle"/>
        </emma:interpretation>
      </emma:emma>
    </inkml:annotationXML>
    <inkml:trace contextRef="#ctx0" brushRef="#br0">46-1 56,'0'0'22,"0"0"-3,0 0-1,0 0-1,0 0-2,0 0 0,0 0 2,0 0 1,0 0-1,21 0 0,-21 0-5,0 0-3,0 0-2,21 9 0,-21-9-1,0 0 0,25 13 3,-25-13 1,22 14 3,-22-14 0,30 15 0,-30-15-1,30 14 0,-13-8-1,-17-6 0,35 10-2,-17-10-2,1 0 0,0 6 0,0-6 0,1 0 1,-2 0 1,0 6-2,-18-6 0,35 0-1,-17 6-2,-18-6 0,35 10 0,-17-4-3,0 0 0,-18-6 0,35 13 2,-14-6 1,-1 3 1,3-1 1,-3-2 0,3 2 2,-1-1 1,0-1 2,-1-7 1,1 11 2,-5-11 1,2 5 1,-2-5 2,-17 0 2,31 13 7,-31-13 7,30 14-1,-30-14-3,31 18-2,-31-18-1,28 16-4,-28-16-2,23 12-10,-23-12-8,23 10-3,-23-10 1,20 12-2,-20-12 1,24 19-1,-24-19-2,24 26 0,-24-26 1,26 28-1,-26-28 0,22 30 0,-22-30 0,19 24 2,-19-24 0,20 26 1,-20-26-1,21 32 1,-21-32 1,24 27-2,-24-27 3,24 32-2,-24-32 0,27 26 0,-27-26 1,28 23-2,-28-23 1,37 22 0,-18-15 1,2 6-3,1-1 3,2-3-1,-4 2 0,3-3 1,-3 0 0,-1 1-2,-2-2 0,-17-7 0,31 10 1,-31-10-2,25 11 3,-25-11-3,23 7 2,-23-7-1,20 9 1,-20-9 0,0 0 0,22 10 1,-22-10-1,0 0 0,19 10 0,-19-10 0,0 0-1,17 8 2,-17-8 0,0 0-1,0 0 1,23 0-2,-23 0 1,0 0 2,0 0-1,0 0-1,0 0 0,0 0 0,18 8 1,-18-8 0,0 0-2,0 0 0,0 0 1,0 0-1,0 0 0,0 0 1,0 0-3,0 0 3,0 0 0,0 0 1,0 0-2,19 8 1,-19-8 2,0 0-2,0 0 1,0 0-2,19 8 1,-19-8-1,0 0 2,0 0-1,21 0-2,-21 0 2,0 0-1,18 6 1,-18-6-1,0 0 2,24 0-2,-24 0 2,19 0-2,-19 0 2,0 0-1,22 0 1,-22 0-1,0 0 0,0 0 0,0 0 0,0 0 1,0 0-1,0 0 0,0 0 0,0 0 0,0 0 0,0 0 0,0 0 0,0 0 0,0 0 2,0 0-2,0 0 2,0 0 1,0 0 0,0 0 1,0 0-1,0 0-1,0 0 0,0 0 2,0 0-2,-18 18 0,18-18-3,0 0 1,0 0 1,0 0-2,-21 6 1,21-6-6,0 0 4,0 0-4,-24 16 5,24-16-5,-19 9 4,19-9-3,-25 6 4,25-6 2,-29 0-1,29 0 0,-28 9-1,28-9 1,-25 0 0,25 0 0,-23 11-1,23-11 1,-22 7 0,22-7-1,-27 13 2,27-13-1,-24 12 0,24-12 1,-24 11-1,24-11 0,-22 11 0,22-11-1,-19 8 2,19-8-1,-17 8 0,17-8 0,-19 8-2,19-8 1,-24 8 0,24-8 1,-31 12-3,31-12 1,-34 14 0,15-8 1,2 2 1,-2-1-1,2 0 0,17-7 2,-36 15-1,36-15 0,-31 14 0,31-14 0,-32 14 0,32-14 1,-31 18-1,31-18-1,-33 18 0,11-10 1,3 2 0,-5 2-1,-1-1 0,-4-1 0,1 0 0,-1-1 1,2 4 1,-2-2-1,0 2-1,0 0 2,3-4 3,-5 4-1,0-2 0,-3 0 0,-3 0 0,-6-1 0,0-2 0,-1 0 0,1 1-4,3-2 1,1-2 2,7-5-2,4 6 0,6-6 0,22 0 0,-31 0 1,31 0 0,-20 0-1,20 0-1,0 0 1,-19-10 0,19 10 0,0 0 0,-21-12-1,21 12 1,-19-7 1,19 7-1,-18-7-1,18 7 0,0 0-1,-21-11 0,21 11-1,0 0 0,0 0-2,0 0 0,0 0 1,0 0 0,0 0 0,0 0 2,0 0 1,0 0 0,0 0-1,0 0 1,0 0-1,0 0 1,14-17-1,-14 17 0,0 0 1,0 0-1,0 0 1,10-20 2,-10 20-2,0 0 2,10-21-1,-10 21 1,9-21 0,-9 21 1,17-21-2,-17 21 1,15-24-1,-15 24 0,16-22-1,-16 22 1,10-21-1,-10 21 0,7-22 1,-7 22 0,0-20 0,0 20 1,8-20-1,-8 20 0,0-21-1,0 21 1,0-24 0,0 24 0,0-21 0,0 21 1,-10-29-1,10 29 1,-5-28 0,5 28-1,-7-26 0,7 26 0,-7-32 4,7 32-4,-6-31 7,6 11-6,-11 2 4,3-4-2,-1 0 2,4-1-2,-4 3-1,1 0 3,1 1-4,-3 2 2,10 17 0,-17-32 0,17 32 0,-17-32-1,6 14-2,1-3-1,1 3 1,1-4-1,3-2 0,-2 0 0,2 2 0,-2 0 1,7-3-2,-7 3 0,7-1-1,-7 1 2,7 6-1,0-5 1,0 2 1,-7 1 0,7 18 1,-6-33 2,-1 16 0,7 17 0,-16-33-2,16 33-1,-12-29-2,12 29-1,-6-31-1,6 31 1,0-24 0,0 24 0,24-20 0,-24 20 1,29-14-12,-9 14-67,-3 0-41,-17 0-12,38 0-2,-38 0-4,29 0 0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45:02.87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CEB77F6B-5294-47F0-B39A-D638D06C56EF}" emma:medium="tactile" emma:mode="ink">
          <msink:context xmlns:msink="http://schemas.microsoft.com/ink/2010/main" type="inkDrawing" rotatedBoundingBox="20945,11086 24924,11300 24758,14402 20779,14188" semanticType="enclosure" shapeName="Other">
            <msink:sourceLink direction="with" ref="{95A5F403-674B-4193-83AF-D56AA5E5B040}"/>
            <msink:sourceLink direction="with" ref="{789241D8-98F1-4AC0-909C-95D0E5DE65FB}"/>
          </msink:context>
        </emma:interpretation>
      </emma:emma>
    </inkml:annotationXML>
    <inkml:trace contextRef="#ctx0" brushRef="#br0">720 1103 29,'-7'-20'19,"7"20"-4,0 0 3,-25-9 0,25 9-2,0 0-1,0 0-6,-19-17-7,19 17-5,0 0 0,0 0 4,-21-24 6,21 24 3,0 0 0,-13-20 3,13 20 1,0 0 3,-18-20 2,18 20-2,0 0 1,-20-13 6,20 13 4,-17 0 5,17 0 4,0 0 8,-22-8 8,22 8 16,0 0 6,0 0-5,0 0-7,-23-12-2,23 12-7,0 0-7,0 0-14,-29-19-16,29 19-15,-20-17 0,20 17-1,-17-21 0,17 21 0,-21-25 0,21 25 5,-20-28-4,20 28 4,-19-23-1,19 23 4,-19-30-3,19 30 3,-17-34-7,8 15-2,4 1 0,5-1 0,-10 1 0,10 18 0,-10-31 0,10 31 0,-11-24 0,11 24 0,-10-22 0,10 22 0,0-22 0,0 22 0,0-28 0,0 28 0,0-31 0,0 13 0,0 18-2,7-32 4,-7 32-2,0-30-2,0 12 2,0 0-1,8-3 1,-8 3-2,9 0 2,-9 18-2,17-32 2,-17 32 0,19-23 1,-19 23-2,0 0 0,19-25 0,-19 25 0,0 0-2,29-22-1,-29 22-1,34-17 0,-10 9 2,-2 0 0,2 2 2,0 1-1,-2 5 2,-3-9 1,0 9-2,-19 0 1,33-7 0,-33 7-1,34 0-1,-17 0 0,3 0-1,1 0 0,-1 0 1,-2 0 0,0 0-2,-18 0 0,29 12-1,-29-12 0,26 13 2,-26-13-1,27 18 0,-27-18 0,31 20 1,-12-10 3,-2 0 0,-17-10 2,33 24-1,-33-24 1,30 17-2,-30-17 1,26 15-1,-26-15 0,28 19 1,-28-19-3,25 12 2,-25-12-1,29 14 1,-29-14 0,26 14 1,-26-14-1,27 18 1,-27-18-1,31 25 0,-31-25 0,34 22-1,-13-12 0,1 0 0,0-2 2,1-2-2,-3-6 0,1 0 2,-4 0-1,2 0 0,-19 0 0,30 0-1,-30 0-1,26-14 2,-26 14-2,29-10 0,-29 10 3,21-10-2,-21 10 1,22-10-1,-22 10 0,22-14 1,-22 14 0,22-12-2,-22 12 1,33-16 0,-13 5 0,-1 3 0,5-2 1,-3 4-1,1-2 1,2 2 1,-2 0-2,2 6 0,-3-10 0,1 10 1,0-9-2,0 2 2,2-1-1,0 0-1,0 2 2,2-5-1,-2 4 0,-2 0 0,2 7 3,-2-12-4,-1 6 4,-2-1-1,-1-4 1,3 1-2,-1-2 1,1-1 0,-21 13-2,36-22 2,-19 13-1,2-4-1,0 5 0,-2 1 0,2-4 2,-1 4-2,1-3 1,3 2 0,6 0 0,-4-1-1,1-1 2,4 2-2,-1 0 1,-1 2 0,-3-3 1,0 4-1,-3-1 0,3 6 1,-4-11-1,2 6 0,2 5 0,4-8 0,2 8-2,5-9 3,-1 9-1,0-6 0,0 6 1,2 0-1,-5-5-1,0 5 2,-2 0 1,-3 0-3,-1 0 2,3 0 2,1 0-2,0 5 1,3-5 0,2 10-2,1-3 1,-1-1 1,-2-1-3,3 2 0,-5 0 0,1 0 2,-5-1-1,1 0 0,2 0 0,2 4 1,-2 2-7,2-1 0,1 5 0,-1 0 0,2 2-1,-6 2 2,-1 0-1,1 0-1,-5-2 7,-1 3 1,-2-4-1,1 3 0,-1-1-1,2-1 1,-3 2-1,0-2 3,0 4 0,-4-3 0,-2 1 0,0 2 0,-2 0 0,1 2 0,-3-2-1,-1 2 0,3-1-2,-1 3 2,-1-6 0,-1 2 0,0-4-1,-7 3 2,9-3-1,-9 0 0,0-1 0,5 2-1,-5 5-1,0-6-2,0 4 3,0-2-3,0 0 3,-5 3-3,5-3 2,-7 4-2,7-6 2,-9 4 1,4 0-1,-2 4 0,2-5 0,-2 5 2,-1-1 0,-1-3-1,-1 0 0,0-5 1,-2 1-1,12-18 1,-28 31-2,28-31 0,-25 27 0,25-27 1,-24 29-1,24-29 0,-21 29-1,21-29 0,-20 30 0,20-30 0,-23 28-1,23-28 1,-24 27 0,24-27 0,-30 27-1,12-12 0,18-15 3,-34 30 0,34-30-1,-36 30 1,36-30-2,-30 30 2,11-14 0,19-16 2,-31 31-3,14-15 1,0 1 1,17-17 1,-28 35 0,28-35 3,-20 32-1,11-14 2,9-18-2,-10 31 0,10-31-1,0 31-2,0-31-1,0 35-3,0-35 3,9 34-3,-4-16 0,3 0 4,4 0-3,0 3 2,4-1 2,-3 2-2,3 0 1,1-1-2,0 1 3,-2-2-7,1 0 6,-3 4-6,3-2 6,-3 0-3,-1 2 2,2 0-2,-4 2 1,7-1 2,-5 1-1,6 2 2,-1 2-3,-2 2 3,0 1-4,1-1 4,-1 5-2,-3-2 0,4-2 0,-10-3 0,5-2 1,-3-3-1,1-1 1,-4 1 1,-5-4 1,9 3 1,-9 0-1,0 2-1,0 1 0,0 0 1,0 0-2,0-3 0,0-2-3,0 1 2,-6-3-2,0 1 1,-1-4-2,-2 2 1,-5 3 0,1 3 4,-8-4-2,2-1 0,-1 0 1,-2 1 0,-2-1 1,-2-5-3,2 0 3,-3-3-6,3-2 2,-5 1-1,-4-3 4,2-8-2,1 0 2,-3 0 1,1 0 1,-1-11-1,-1-2 1,-5-1 1,1-2-5,-3 1 1,-2-2 0,2 3 1,-5-2-1,-4 2 2,1 0-1,2 0-1,5 0 3,-3-4 0,4-1-1,2-3-3,-1 0 1,5-3-1,2 0 1,0-3 0,-1 1-1,2 0 0,1 2 1,2-1 1,0 3-1,1-1 0,-1-4 0,0 5-1,4-1 2,-1 6-4,-1 1 1,1-1-2,2 1 2,0 3 0,0 3 0,-2 0 0,8-4 1,-5 2 0,3-2-1,-4 0 0,-2 0-2,-1-2 1,-2 2-1,0 0 1,-4 0-1,1 2 1,-1 0 1,4 1 0,3 4 2,1 1-1,1 0 0,2 7 0,-1-10 1,1 10-1,0-11 0,-4 11 2,2-5-2,-1 5 2,-4-6-2,6 6 1,-2 0 0,2 0 1,-1 0 0,6 0-1,0 6 0,0-1-1,-1 2 2,0-1-1,-3 2 0,-4-1 0,2 6 0,-3-2-1,-2-2 1,1 2 0,-1-2-1,4 4 2,-4-2-1,3 0 1,0 2-1,-1 2 1,-1 1 0,-2-2-1,-1 4 2,2-2-1,-2 2 0,2-8-2,2 3 0,-1-2 2,4 0-1,0 0 3,-3-1-3,-2 2 1,-2 1 1,-1-1 0,-3 5 1,3-8-1,1 1-1,0-4-1,4 1 0,5-7 1,3 0-2,-3 0 2,1 0-3,-1 0 2,0 0 0,-2 0-1,0-11 1,-4 11 0,4-10 1,-1 5-3,-1-8 1,0-1-2,-1 0 2,0-2-1,1-1 0,-3-1 0,3 0-2,1-1 3,-1 2 1,5-1-2,1-2 1,3 0-1,1-3 0,3 1 0,2-2 1,1 2-1,2-2 2,-1 2-1,4-2 1,5-3 1,0 3 0,0-2-1,0 0 2,0 0 0,5-1-1,2 1 4,-2 1-4,2 3 4,-2 3-4,-5 1 4,10-1-6,-10 19 6,16-30-5,-16 30 1,18-32-3,-2 14 0,-2 0 0,-14 18 0,34-33 1,-34 33 0,31-28 1,-31 28-1,25-22 2,-25 22-2,19-16 1,-19 16 0,0 0 0,22-24 0,-22 24-1,21-20 1,-21 20 0,22-23 0,-22 23 0,24-22 0,-24 22 1,19-20-2,-19 20 2,25-22-2,-25 22 2,28-28-1,-28 28 0,34-31 0,-15 18-1,0-4 1,-19 17 0,30-24 0,-30 24 0,28-20 0,-28 20-1,20-14 0,-20 14 1,0 0 0,24-21 0,-24 21 0,0 0 1,23-13 0,-23 13-1,0 0 0,13-18 0,-13 18 0,0 0 0,0 0 0,0 0-1,19-22 1,-19 22 1,0 0-2,12-20 2,-12 20-2,7-17 1,-7 17-1,0 0 0,14-24 1,-14 24 0,5-17 0,-5 17 0,0-20 0,0 20 0,0 0 1,12-24-2,-12 24 0,0 0 1,0-24-1,0 24 0,0-18 0,0 18 1,0-18-1,0 18 2,0-20-3,0 20 1,-11-18-1,11 18 2,-5-18-2,5 18 0,-8-18 2,8 18 0,-9-23 1,9 23-1,-14-24 0,14 24 1,-15-27-1,15 27 1,-15-31-2,15 31 2,-7-30-30,7 30-82,14-18-21,-14 18-7,20-13-3,-20 13-7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45:09.79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AA69C155-9CC3-4A90-BE1D-6AD42C466E43}" emma:medium="tactile" emma:mode="ink">
          <msink:context xmlns:msink="http://schemas.microsoft.com/ink/2010/main" type="inkDrawing" rotatedBoundingBox="18487,12104 20447,11852 20607,13103 18648,13355" semanticType="enclosure" shapeName="Other"/>
        </emma:interpretation>
      </emma:emma>
    </inkml:annotationXML>
    <inkml:trace contextRef="#ctx0" brushRef="#br0">1754 101 106,'0'0'45,"0"0"-2,0 0-2,0 0-3,0 0-3,0 0 6,0 0 12,0 0 17,0 0 1,0 0-8,0 0-6,19 5-6,-19-5-4,0 0-11,5 27-14,-5-27-20,8 23-7,-8-23 2,12 33 1,-5-13 0,0 3 0,2 1 3,-3 3-2,-1 0 2,2 1-1,-2-2 1,-5-4-1,9 2 1,-9-1-2,10 1 1,-10-4 0,5 0-1,-5 0 2,0 1-1,7 2 1,-7 1-1,0-1 0,0-1 0,0-1 0,0 5 1,0-7-2,0 0 0,0-19 0,0 30 1,0-30 1,0 24-2,0-24 1,0 28 0,0-28-1,0 33 2,-7-17-2,7 4 1,0-20-2,-8 30 2,8-30-2,-7 23 1,7-23-1,-7 18 2,7-18-3,0 24 4,0-24-4,-8 32 2,8-10 0,-7 0-4,7 0 5,-5 0-5,5-2 5,0-1-4,0-19 4,0 32-3,0-32 3,0 18 0,0-18 0,-7 20 0,7-20 0,-7 22-1,7-22 1,-5 20-1,5-20 1,-10 19-1,10-19 1,0 0-1,-9 17 0,9-17 0,0 0 0,0 0 1,0 0 0,-17 9 1,17-9 0,0 0 0,-21 0 0,21 0 0,-18 7 0,18-7 0,-23 0-1,23 0 1,-24 0-1,24 0 0,-25-16 1,25 16-2,-28-17 1,28 17 0,-32-19 0,32 19 1,-29-22-1,29 22 1,-29-11-1,29 11 1,-28-17-1,28 17 0,-29-16 1,29 16-1,-32-12-1,32 12 1,-33-18 0,33 18 0,-34-16-1,17 10 7,-4-6-7,-1 8 6,0-5-3,0 1 3,-6-1-4,1 2 6,-4 7-6,-1-8 0,3 8 0,-2-8 0,-2 8-2,2-5 3,4 5-4,0-7 3,1 7-2,4-6 3,-2 6-2,0-6 1,2 6-2,-1-6 1,-1 6 1,2 0-1,0-7 0,0 7-2,-1-5 2,-2 5 0,3-6 2,-2 6-2,0 0 0,0-6 0,-2 6 0,-3 0 1,5 0-1,0-6 1,2 6-2,-2 0 1,3 0 3,-1 0-3,0-7 2,0 7-2,-2-6 2,-2 6-2,2-7 2,0 7-3,0-8 1,2 1 1,0 7-1,1-8-1,4 3 1,17 5 0,-32-12-1,32 12 2,-30-8-1,30 8-2,-23-9 1,23 9-1,-21-14 0,21 14 1,0 0 0,-24-20-1,24 20 1,0 0 0,-19-20 2,19 20-1,0 0 1,-17-14-1,17 14-1,0 0 1,0 0 0,0 0 0,0 0 0,0 0 0,0 0 0,0 0 0,-7-21 0,7 21 0,0 0 1,0 0 0,0-17-2,0 17 0,0 0 1,0 0 0,0 0 0,0 0 0,0 0-1,0 0 1,0 0 1,14-20-1,-14 20 1,0 0 0,19-18-1,-19 18 1,13-21-2,-13 21 1,18-26 0,-18 26-1,22-29 1,-22 29-2,25-31 2,-25 31 0,33-33-1,-18 15 0,4 2 1,-19 16 0,36-31 1,-15 18-2,1-6 2,-2 5-2,3-1 3,1 0-2,-4 0 0,2-2 0,-3 0 0,-2 2 0,-17 15-1,31-26 1,-31 26-1,26-27 0,-26 27 2,31-20-1,-31 20 0,35-14 0,-11 6 0,4 2 0,-1 0 0,4-2 1,0 0-2,1 0 1,-4-1 0,1 0-1,-5-2 0,0 0 2,0-4-1,-2 4-1,0-2 2,0-1-1,1 1 0,-3 0-1,4 2 2,-5 2-1,1 1 0,-20 8 1,29-15 0,-29 15 0,33-9 0,-33 9 0,32-12-1,-13 7 2,-2 5-2,6-8 0,-3 0 0,-1 2 1,-2 6-1,2-5 0,-19 5 0,32 0-1,-32 0 3,31 0-1,-14 0-1,2 0-1,2 0 2,-4 5-1,3-5 0,-1 0-1,2 8 0,-4-8 1,2 9 0,-19-9-1,32 9 0,-15-9 2,2 11-2,0-11 2,3 0-2,-3 6 0,3-6 1,0 0 0,2-6 0,-1 6-1,-1-11 2,0 4-1,-3-2 0,0 1 0,-2-1 1,-17 9 0,31-21 0,-31 21-4,29-18-68,-29 18-40,22-15-22,-22 15 3,0 0-8,26-21 1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46:16.54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9F62EDD1-0315-4981-B4CC-B8FB313692B3}" emma:medium="tactile" emma:mode="ink">
          <msink:context xmlns:msink="http://schemas.microsoft.com/ink/2010/main" type="inkDrawing" rotatedBoundingBox="8313,12186 14532,15185 13874,16549 7655,13550" semanticType="callout" shapeName="Other">
            <msink:sourceLink direction="with" ref="{20BB2651-670F-4B7D-AA29-A4219EA9892A}"/>
            <msink:sourceLink direction="with" ref="{C35BC785-0D2A-4CDC-9C32-E4D4D0455C10}"/>
          </msink:context>
        </emma:interpretation>
      </emma:emma>
    </inkml:annotationXML>
    <inkml:trace contextRef="#ctx0" brushRef="#br0">0 0 40,'0'0'17,"0"0"-4,0 0-5,0 0 1,21 19 1,-21-19 7,0 0 8,0 0 9,0 0 3,0 0 1,0 0-2,19-6-3,-19 6-4,0 0-7,0 0-10,0 0-8,20 0-1,-20 0 6,0 0 6,21-9 2,-21 9-1,0 0 2,24-5-3,-24 5 1,17 0-3,-17 0-7,0 0-2,24-7 7,-24 7 18,0 0 3,19 0 1,-19 0-1,0 0-1,0 0 1,0 0-3,18-6-8,-18 6-18,0 0-4,0 0 1,21 0 1,-21 0-1,0 0 0,24 0 0,-24 0 0,17 0 0,-17 0 1,0 0-1,22 0-1,-22 0 1,0 0 0,21 0 1,-21 0-1,0 0 0,24 14-1,-24-14 2,0 0 1,24 11-3,-24-11 1,0 0-1,25 10 1,-25-10-1,19 7 2,-19-7-2,21 9 1,-21-9 0,24 8-1,-24-8 1,25 6-1,-25-6 1,22 6-1,-22-6 1,24 0 0,-24 0 0,21 12 0,-21-12-1,22 9 2,-22-9-1,24 9 2,-24-9-3,24 12 1,-24-12 1,21 7-1,-21-7 0,0 0 0,24 18 0,-24-18-1,0 0 2,24 20-1,-24-20-1,18 11 1,-18-11 1,0 0 0,24 17 3,-24-17-4,0 0 3,21 14-3,-21-14 3,0 0-3,19 16 2,-19-16-2,0 0-1,25 18 1,-25-18 0,0 0 3,19 22-4,-19-22-1,14 20 2,-14-20-4,5 20 4,-5-20-2,7 23 2,-7-23-6,0 18 6,0-18 1,12 20 0,-12-20 1,0 0-2,12 25 0,-12-25 0,0 0 1,13 24-2,-13-24 1,0 0-1,12 19 2,-12-19-1,0 0 0,14 21 1,-14-21 0,0 0 2,19 16-3,-19-16 1,0 0-1,20 19 1,-20-19-1,0 0 0,24 19-1,-24-19 0,19 19 1,-19-19 0,19 15 0,-19-15 0,21 20 0,-21-20 0,18 19 1,-18-19-1,23 20 1,-23-20-1,22 18-1,-22-18 0,22 22 1,-22-22-1,22 22 1,-22-22-1,21 24 1,-21-24 0,19 25 1,-19-25-1,20 20 1,-20-20-1,17 19 1,-17-19-1,0 0 1,26 24-1,-26-24 1,19 17-2,-19-17 1,22 22 0,-22-22 0,26 23 0,-26-23 0,29 22 1,-29-22-1,29 20 1,-29-20 0,29 20 0,-29-20-1,26 22 0,-26-22-1,22 24 1,-22-24 0,22 24-1,-22-24 1,22 24-1,-22-24 2,24 23-2,-24-23 1,24 18-1,-24-18 2,21 18-3,-21-18 2,20 17-1,-20-17-1,14 17 2,-14-17 0,15 18 0,-15-18 0,0 0 0,19 23-1,-19-23 0,0 0 2,19 24-1,-19-24-1,0 0 1,22 24 0,-22-24 1,0 0 0,21 24 0,-21-24-1,17 16 1,-17-16-1,22 14 0,-22-14 0,21 17-1,-21-17 1,18 16 1,-18-16-1,19 15 0,-19-15 1,0 0 0,24 19 1,-24-19-1,0 0 0,22 14-1,-22-14 1,0 0-1,23 13 0,-23-13 0,0 0-1,24 17 2,-24-17 0,17 12 2,-17-12-4,0 0 3,27 23-5,-27-23 5,21 17-4,-21-17 3,18 13-4,-18-13 4,21 14-3,-21-14 2,19 10-1,-19-10 1,0 0-1,22 18 0,-22-18 0,0 0 0,14 24 1,-14-24 0,0 0 0,20 20 1,-20-20 0,0 0 0,24 22 0,-24-22-1,19 16-1,-19-16 1,17 15 0,-17-15-1,19 15 0,-19-15 1,0 0 0,22 19-1,-22-19 2,0 0-1,19 17 0,-19-17 0,0 0 0,19 17-1,-19-17 1,0 0 1,25 19-1,-25-19 0,0 0 1,19 17-1,-19-17 0,0 0 1,0 0-1,21 18 0,-21-18 1,0 0-1,0 0 0,0 0 1,20 15 0,-20-15 0,0 0-1,0 0 0,19 14 0,-19-14 0,0 0 1,0 0-2,16 20 1,-16-20 0,0 0-1,18 14 1,-18-14 0,0 0 1,17 15-3,-17-15 2,0 0 0,0 0 0,21 21 0,-21-21 0,0 0 0,17 22 0,-17-22 2,0 0-1,16 22-1,-16-22 0,0 0 0,20 25-1,-20-25 1,0 0 0,22 23 0,-22-23 0,16 19 0,-16-19 1,18 20-1,-18-20 1,19 18 0,-19-18-1,17 17-1,-17-17 1,0 0 0,28 24-1,-28-24 1,0 0 0,22 20 0,-22-20 0,0 0 0,0 0 0,19 20 0,-19-20 0,0 0-1,0 0 0,0 0 0,0 0 1,20 14 0,-20-14-1,0 0 1,0 0 1,14 21 0,-14-21-1,0 0 0,14 24 0,-14-24-1,0 0 2,8 26-2,-8-26-1,0 0 3,17 22-3,-17-22 2,0 0 0,18 22 0,-18-22-1,0 0 1,20 16-1,-20-16 1,0 0 0,12 18 0,-12-18-1,0 0 1,12 18 0,-12-18 0,0 0 0,14 18 1,-14-18 1,0 0-1,0 0 1,17 14-1,-17-14 0,0 0-1,0 0 0,19 17-1,-19-17 0,0 0 0,17 21 1,-17-21 0,0 0 1,19 23 0,-19-23 0,0 0 1,20 18-1,-20-18-1,0 0 1,21 18 0,-21-18-2,0 0 2,17 18 0,-17-18-1,0 0 0,19 17 0,-19-17-1,0 0 0,0 0 0,20 21-1,-20-21 2,0 0 0,17 18 1,-17-18 1,0 0-1,21 18 1,-21-18-1,0 0 1,20 21-4,-20-21 1,0 0-2,19 22 3,-19-22-3,0 0 4,19 22-2,-19-22 5,20 16-3,-20-16 2,23 20-3,-23-20-5,27 23 5,-27-23-6,19 24 5,-19-24-6,17 18 5,-17-18-5,0 0 7,0 0 0,20 20 1,-20-20 2,0 0-1,18 8 1,-18-8 1,0 0-1,23 12-1,-23-12 2,21 12-2,-21-12-2,21 12 2,-21-12-1,22 8 1,-22-8-1,22 0 1,-22 0-1,22 7 1,-22-7 0,31-7-2,-31 7 1,34-6-1,-17-1-1,2 7 1,2-13-1,-2 7 1,-2-4 0,-17 10 1,32-10-2,-32 10 1,26-12 1,-26 12 0,20-10-2,-20 10 2,21-12 2,-21 12-2,20-14 5,-20 14-6,23-12 4,-23 12-3,25-15 4,-25 15-7,29-10 4,-29 10-3,33-5 0,-33 5 1,34 0 0,-17-7-1,-17 7 0,38 0 1,-21 0-1,3-6 0,3 6 0,-1 0 0,0 0 1,2 0-2,0 0 1,0 0 1,2 0-1,-4 0 0,-3 0 0,0 0 2,-1 6-1,0-6 0,-18 0 0,32 7 0,-32-7 0,33 0 0,-15 7 0,3-7-2,-4 6-1,5-6 2,-1 7-1,-1-7 1,-3 6-1,2 1 2,0-7-5,-19 0 5,33 13-3,-33-13 4,30 8-5,-30-8 4,33 8-3,-33-8 3,34 0-1,-13 6 1,-1-6 0,1 0-1,-1 6 2,-1-6-2,3 6 1,-1-6 0,1 0 2,-2 0-2,1 0 2,0 0-1,-4 0-1,3 0 0,-1 0 0,2 0 1,-3 0-3,3 0 1,-1 7 1,3-7-2,-3 0 2,-3 5 0,4-5 0,3 6-2,-2-6 1,4 0 0,1 7-1,4-7 1,-2 5-1,9-5 0,-3 8 0,3-1 1,3-1 0,0-6 0,-3 11 0,3-11 2,-3 7-1,-4-7 0,0 0 0,-3 0 2,-2 0-2,-7 0 1,-3 0-1,0-7 0,-19 7 0,34 0 1,-34 0-2,34 0-1,-34 0 3,36 0-2,-10 0 1,-2 0-1,3 0 1,2 0-1,2 0 2,0 0 0,3 0-2,2 0 1,-2 0 1,2 0-2,-5 0 2,-2-6-2,-2 6 1,-1 0-1,-2-5 0,-2 5 0,0-6 0,-1 6 1,1-9 0,-1 9 0,3-9-1,-2 9 1,0-11 0,-1 11-1,-4-6 2,2 6-2,-19 0 1,30 0-1,-30 0 0,29-6-26,-29 6-31,31-8-63,-7 8-18,-2-13-4,11 7 4,-9-14 5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47:10.99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-11 34 75,'0'0'63,"0"-22"19,0 22 33,0 0-3,0 0 1,0 0-3,0 0-8,0 0-10,0 0-19,0 0-33,0 0-36,0 0-4,0 0-2,0 0 0,0 0-7,0 0-29,0 0-19,0 0-21,0 0-21,0-20-28,0 20-16,0 0-15,19 0 2,-19 0 44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47:32.9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AC1C0050-47B7-4C8E-86B4-850602CA0BE8}" emma:medium="tactile" emma:mode="ink">
          <msink:context xmlns:msink="http://schemas.microsoft.com/ink/2010/main" type="inkDrawing" rotatedBoundingBox="12226,12554 12423,12820 12233,12960 12036,12694" shapeName="Other"/>
        </emma:interpretation>
      </emma:emma>
    </inkml:annotationXML>
    <inkml:trace contextRef="#ctx0" brushRef="#br0">0 0 135,'0'0'53,"0"0"-10,0 0-12,0 0-5,19 12 0,-19-12-4,0 0-5,0 0 1,24 13 2,-24-13 1,20 13 4,-20-13 4,24 16 5,-24-16 4,31 16 2,-31-16-1,34 16 0,-34-16-3,35 16-3,-35-16-5,32 17-2,-32-17-5,26 18-3,-26-18-2,22 17 0,-22-17-2,19 17 2,-19-17-3,0 0-1,0 0-4,14 19-1,-14-19-2,0 0-1,0 0-2,-23 11-3,23-11 0,-25 12 0,25-12 0,-36 16 1,36-16 0,-36 23 0,14-14 0,4 4 1,18-13-1,-30 18 1,30-18 0,-19 11 1,19-11 1,0 0-21,0 0-61,0 0-30,0-25-27,0 25-7,15-25 0,-15 25-8,26-33 0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29:36.322"/>
    </inkml:context>
    <inkml:brush xml:id="br0">
      <inkml:brushProperty name="width" value="0.21167" units="cm"/>
      <inkml:brushProperty name="height" value="0.21167" units="cm"/>
      <inkml:brushProperty name="color" value="#00B050"/>
      <inkml:brushProperty name="fitToCurve" value="1"/>
    </inkml:brush>
  </inkml:definitions>
  <inkml:trace contextRef="#ctx0" brushRef="#br0">-2-16 198,'0'0'119,"0"0"-4,0 0-11,21 0-10,-21 0-10,0 0-13,0 0-20,0 0-20,0 0-24,0 0-5,0 0 0,0 0 0,0 0 1,0 0-1,0 0-1,0 0 0,0 0-1,0 0 0,0 0 1,0 0-1,0 0 1,0 0 3,0 0 6,0 0 1,0 0-2,0 0-4,0 14-24,0-14-64,0 0-46,0 0-24,0 0-23,0 0-6,0 0-3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44:32.78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BE4311A4-7398-477C-B75A-FAB3DB8104E4}" emma:medium="tactile" emma:mode="ink">
          <msink:context xmlns:msink="http://schemas.microsoft.com/ink/2010/main" type="inkDrawing" rotatedBoundingBox="16924,11805 22129,9830 22380,10493 17176,12468" semanticType="callout" shapeName="Other">
            <msink:sourceLink direction="with" ref="{F97BE6A5-755F-42D0-B1D1-8D0FAE8967B5}"/>
            <msink:sourceLink direction="with" ref="{A8EA1E06-672D-4A66-9193-7E923A7D64F5}"/>
            <msink:destinationLink direction="with" ref="{0207BC3C-D4B3-42FA-B5D7-A0771D5A41C0}"/>
          </msink:context>
        </emma:interpretation>
      </emma:emma>
    </inkml:annotationXML>
    <inkml:trace contextRef="#ctx0" brushRef="#br0">8716-2246 32,'0'0'23,"0"-17"-5,0 17 2,0 0-6,7-23 1,-7 23-3,0 0-4,0 0 4,0-19 0,0 19 8,0 0 4,0 0 6,-9-18-1,9 18-3,0 0 0,0 0-7,-12-18-5,12 18-6,0 0-6,0 0 0,-8-25 6,8 25 3,0 0 4,-12-20 1,12 20 0,0 0 0,-14-18-2,14 18-5,0 0-5,-10-20-5,10 20-2,0 0 0,-9-19 4,9 19 8,0 0 7,-15-20 1,15 20 1,0 0 0,-19-15-1,19 15-3,0 0-4,0 0-8,-20-25-5,20 25 1,0 0 2,-9-17 3,9 17 3,0 0 1,-21-23 1,21 23-2,-18-10 1,18 10-2,-19-10-1,19 10-3,-17-8-1,17 8 0,0 0 1,-23-14 2,23 14 0,0 0 0,-18-13 0,18 13-1,0 0-1,0 0 0,-23-18 1,23 18-1,0 0 1,0 0 1,-20-11 2,20 11 2,0 0 2,-17-9-4,17 9 0,0 0-1,0 0 0,-21-6-1,21 6-2,0 0 1,0 0 4,-22 0 9,22 0 2,0 0 2,-19 0-2,19 0 0,0 0-2,0 0-1,0 0-5,-19 0-7,19 0-3,0 0 0,0 0 1,-18 0 1,18 0 0,0 0 0,-23 6-1,23-6 1,0 0-1,-19 0-1,19 0-1,0 0 1,0 0 0,0 0 0,-18 6 0,18-6 2,0 0 0,0 0 0,-19 0-1,19 0 1,0 0-1,0 0-2,-19 0 0,19 0 0,0 0-1,0 0 0,0 0 3,0 0-1,-17 10 3,17-10 0,0 0 0,0 0 0,-26 5 0,26-5 0,0 0-1,-24 0-1,24 0 0,0 0-1,-25 0 1,25 0 2,0 0-2,-24 0-1,24 0 2,0 0-2,-24 10 1,24-10-2,-19 7 0,19-7-2,-22 7 2,22-7 0,-21 10 0,21-10 1,-22 10 1,22-10 1,-21 10-1,21-10 0,-17 10-2,17-10-4,-19 11-4,19-11-1,-18 15-4,18-15 2,-21 18 1,21-18 1,-26 22 6,26-22 5,-25 24 5,25-24 0,-29 22 2,29-22-7,-26 27-3,26-27-2,-24 24-3,24-24 2,-26 24 4,26-24 8,-29 27 3,29-27 5,-32 29 0,32-29 4,-36 31-3,15-14 0,1 4-8,-4 0 0,2 1-4,-2-7 4,1 7 1,0-2 0,2 1-1,-3-3-3,4 0 1,1 1-2,2-1-2,-4 0 0,2 1-1,-1 0-1,3 1 2,-4-2 1,1 2-1,-1 1 1,-1-1 0,0 2-2,-2-2 0,-2 4 0,0-3 0,-3 4 0,-2-1 0,-1-1 0,1-4 0,-1 5 1,1-7 0,0 3 0,4-6 0,-2 2-1,3-3 1,2 3-1,-3-2 0,1-2-1,-3 2 1,0 0 0,-2-1 1,0 0-1,2 0 1,-2-4-1,1 2 1,2-6 0,-1 1 0,2-6-1,-2 7 1,0-7-1,1 0 1,-1 6-1,0-6 0,-4 7 0,1 1 0,-1-2-1,-1 2 2,0 1-1,0-1 0,0 3 0,-1-2 0,1-1 0,-2 1 1,5-4-1,-3 3-1,-2-1 2,6-1 0,-3-1 0,2 2 0,-1 1 1,1-2-2,-3 0 2,1 0-1,1 0 0,-2-6 0,-1 7 0,1-7 1,0 7-2,0-7 1,-1 6-1,1-6 1,2 10-1,-2-2 0,-1 2-1,1 2 1,0-1-1,1 4 1,3 2-1,-1-4 2,3 7-2,4-3-4,-3 1 5,8 2-2,-3-4 3,0 3-3,-4-4 3,2 6-2,-1-5 2,-5 2 3,-2-1-2,-4-3 2,-3 2-1,-4 2 0,-3-2-1,-6-3 0,-6 2 1,-5-4 0,-2 2-2,0-5 0,-5 2-1,1-4 2,1 0 1,3-6-1,3 0 2,6 0 0,1 0 0,4 0-1,5-10 0,-4 2-1,0 1 2,2-4-1,-1-2-2,1 4 0,0-3-2,-2 2 0,3 1 0,4 2-1,7 7-2,2-8-69,10 8-60,24 0-22,0 0-6,0 28-1,0-28-7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47:34.29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1">
      <inkml:brushProperty name="width" value="0.01764" units="cm"/>
      <inkml:brushProperty name="height" value="0.01764" units="cm"/>
      <inkml:brushProperty name="color" value="#00B050"/>
      <inkml:brushProperty name="fitToCurve" value="1"/>
    </inkml:brush>
    <inkml:brush xml:id="br2">
      <inkml:brushProperty name="width" value="0.03528" units="cm"/>
      <inkml:brushProperty name="height" value="0.03528" units="cm"/>
      <inkml:brushProperty name="color" value="#FF0000"/>
      <inkml:brushProperty name="fitToCurve" value="1"/>
    </inkml:brush>
    <inkml:brush xml:id="br3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10B3E45D-1941-4B1C-8A2B-9F123748E17D}" emma:medium="tactile" emma:mode="ink">
          <msink:context xmlns:msink="http://schemas.microsoft.com/ink/2010/main" type="writingRegion" rotatedBoundingBox="12042,11687 20633,11177 21041,18042 12449,18552"/>
        </emma:interpretation>
      </emma:emma>
    </inkml:annotationXML>
    <inkml:traceGroup>
      <inkml:annotationXML>
        <emma:emma xmlns:emma="http://www.w3.org/2003/04/emma" version="1.0">
          <emma:interpretation id="{B81DB5EF-F60B-4932-ACCB-AF9CA2683946}" emma:medium="tactile" emma:mode="ink">
            <msink:context xmlns:msink="http://schemas.microsoft.com/ink/2010/main" type="paragraph" rotatedBoundingBox="13582,12676 20575,11020 20682,11472 13690,1312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608D67F9-7009-4C92-84F3-5BF6EECB15D1}" emma:medium="tactile" emma:mode="ink">
              <msink:context xmlns:msink="http://schemas.microsoft.com/ink/2010/main" type="inkBullet" rotatedBoundingBox="13608,12784 14656,12536 14719,12805 13672,13053"/>
            </emma:interpretation>
            <emma:one-of disjunction-type="recognition" id="oneOf0">
              <emma:interpretation id="interp0" emma:lang="en-US" emma:confidence="0">
                <emma:literal>→</emma:literal>
              </emma:interpretation>
            </emma:one-of>
          </emma:emma>
        </inkml:annotationXML>
        <inkml:trace contextRef="#ctx0" brushRef="#br0">-7868 1279 61,'0'0'18,"-18"-7"-3,18 7-5,0 0 0,0 0-2,0 0 1,0 0 4,-19 0 1,19 0 5,0 0 3,0 0 0,0 0-2,0 0 4,0 0 6,0 0 3,0 0 7,0 0 2,0 0 2,0 0-4,0 0-1,0 0-5,0 0-4,0 0-4,0 0-2,0 0-3,25 0 7,-25 0 9,23 0 4,-23 0-3,27 0 0,-27 0-3,29 7-5,-29-7-6,26 0-10,-26 0-10,25 0-3,-25 0 0,33-12 0,-33 12-1,34-8 1,-34 8 0,34-15-1,-34 15 1,35-7-1,-35 7 0,32-11 0,-32 11 0,33-6-1,-33 6 1,30 0 0,-11-6-1,-19 6 1,29 0-1,-29 0 1,31 0-1,-31 0 1,29-5-1,-29 5 0,24 0 1,-24 0 0,26 0 0,-26 0-1,25-8 2,-25 8-2,29-7 1,-29 7-1,31-9 1,-31 9 0,33-9-1,-33 9 1,31-11 0,-31 11 0,29-5 0,-29 5 2,25-6-2,-25 6 0,23 0 0,-23 0 0,20 0 0,-20 0 0,0 0 0,22-11 0,-22 11 1,0 0-1,0 0 1,0 0-2,0 0-8,0 0-33,0 0-37,0 0-23,0 0-17,0 0-22,0 0-2,0 0-2,11-20 8</inkml:trace>
        <inkml:trace contextRef="#ctx0" brushRef="#br0" timeOffset="592.8009">-7117 972 82,'0'0'48,"0"0"-9,24 20-9,-24-20-2,0 0-1,21 12 5,-21-12 0,34 0 2,-12-8 1,4 2 2,0 6-2,-2-8-6,-2 8-5,-3 0-4,-19 0-1,25 0-2,-25 0-2,0 0-2,12 22-2,-12-22-1,0 19 5,0-19 12,0 0 15,-10 26 1,10-26-2,0 0 1,-22 22-2,22-22-3,-19 20-7,19-20-12,-17 27-18,17-27-1,-21 27 1,21-27 0,-17 29-2,17-29 0,-7 27-3,7-27-1,0 0 0,0 17-5,0-17-54,0 0-37,17 0-26,-17 0-13,23-14 0,-23 14-3,24-28 0</inkml:trace>
      </inkml:traceGroup>
      <inkml:traceGroup>
        <inkml:annotationXML>
          <emma:emma xmlns:emma="http://www.w3.org/2003/04/emma" version="1.0">
            <emma:interpretation id="{E3FF8B50-0995-48CF-B642-8C9DAB19B297}" emma:medium="tactile" emma:mode="ink">
              <msink:context xmlns:msink="http://schemas.microsoft.com/ink/2010/main" type="line" rotatedBoundingBox="15497,12222 20575,11020 20682,11472 15605,12675">
                <msink:destinationLink direction="with" ref="{6FEC7837-ECE5-4B0F-A5DD-85C517B8C82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97BE6A5-755F-42D0-B1D1-8D0FAE8967B5}" emma:medium="tactile" emma:mode="ink">
                <msink:context xmlns:msink="http://schemas.microsoft.com/ink/2010/main" type="inkWord" rotatedBoundingBox="15542,12430 17994,11743 18056,11966 15604,12653">
                  <msink:destinationLink direction="with" ref="{BE4311A4-7398-477C-B75A-FAB3DB8104E4}"/>
                  <msink:destinationLink direction="with" ref="{D046306B-13D7-4924-948F-25BF583DD5F2}"/>
                </msink:context>
              </emma:interpretation>
              <emma:one-of disjunction-type="recognition" id="oneOf1">
                <emma:interpretation id="interp1" emma:lang="en-US" emma:confidence="0">
                  <emma:literal>an</emma:literal>
                </emma:interpretation>
                <emma:interpretation id="interp2" emma:lang="en-US" emma:confidence="0">
                  <emma:literal>r'</emma:literal>
                </emma:interpretation>
                <emma:interpretation id="interp3" emma:lang="en-US" emma:confidence="0">
                  <emma:literal>ran</emma:literal>
                </emma:interpretation>
                <emma:interpretation id="interp4" emma:lang="en-US" emma:confidence="0">
                  <emma:literal>r.</emma:literal>
                </emma:interpretation>
                <emma:interpretation id="interp5" emma:lang="en-US" emma:confidence="0">
                  <emma:literal>5&lt;2</emma:literal>
                </emma:interpretation>
              </emma:one-of>
            </emma:emma>
          </inkml:annotationXML>
          <inkml:trace contextRef="#ctx0" brushRef="#br0" timeOffset="4009.207">-4415 497 68,'0'0'35,"0"0"-4,0 0-7,-19 8-1,19-8-5,0 0 3,0 0 1,0 0 1,0 0 1,0 0 1,0 0 2,22 12 4,-22-12 9,19 0 17,-19 0 17,24 0-2,-5 0-3,-19 0-1,37-8-6,-15-3-7,9 2-14,-3-6-19,4 5-21,2-4 0,2 0-1,0 4 1,-2-2-1,-3 4 0,2 0 1,-4 2-1,-2-2 0,-5 8 1,6-10-1,-6 1 1,2 1 3,2-2-2,-2-1 3,6-4-4,-1 4 4,-1-4-3,-6 5 2,-1-1-5,-21 11-2,20-11 1,-20 11 0,0 0 0,0 0-1,-26 8-7,26-8-24,-20 10-26,20-10-23,0 0-11,-22 11-8,22-11-6,0 0-14,0 0-4,0 0 16,0 0 29,24-15 63</inkml:trace>
          <inkml:trace contextRef="#ctx0" brushRef="#br0" timeOffset="4492.8079">-3784 209 121,'0'0'70,"0"0"-7,-22 0-15,22 0-4,0 0 6,0 0 7,0 0 7,25-8 8,-25 8-3,36-7-7,-14 7-9,2 0-4,0 0-8,4 0-8,-9 0-14,3 0-10,-3 0-9,-19 0 1,32 0 1,-32 0-1,22 0-1,-22 0 1,0 0 1,0 0-2,16 29 0,-16-29 0,-14 24 0,14-24-1,-26 32 0,26-32 1,-30 31-1,30-31 2,-30 22 0,30-22-4,0 0-5,0 0-50,0 0-37,0 0-29,26-9-11,0-2-9,-1-9 2,10 1-8</inkml:trace>
          <inkml:trace contextRef="#ctx0" brushRef="#br0" timeOffset="2511.6043">-5965 924 110,'0'0'31,"0"0"-3,0 0-4,0 0-8,0 0-3,0 0 1,0 0 1,0 0 2,0 0 0,0 0 0,18-9 0,-18 9 0,19-8 5,-19 8 4,33-11 5,-14 2 7,6 0 7,1 1 9,0 1 12,-1-2 0,4 3-5,-3-1-6,3 7-9,-3-9-7,-1 9-11,3-11-11,-1 11-15,-3-10-1,-2 10 1,-3-10 0,-19 10 0,29-8 1,-29 8 0,0 0 0,0 0 1,0 0-2,0 0-1,0 0-1,0 0-4,0 0-16,0 0-47,0 0-31,0 0-13,19-16-20,-19 16-14,0 0-2,19-23 5,-12 5 52</inkml:trace>
          <inkml:trace contextRef="#ctx0" brushRef="#br0" timeOffset="3057.6054">-5488 668 86,'0'0'57,"0"0"-10,0 0-10,0 0-11,0 0 2,24 14 6,-24-14 5,22 0 6,-22 0 5,31 0 1,-14 0-2,2 0 1,3 0 1,-5-6 2,4 6-4,-21 0-6,31-8-5,-31 8-5,18 0-5,-18 0-4,0 0-7,0 18-11,0-18-4,-6 24-1,6-24 0,-19 28-2,19-28 1,-24 35-1,10-17 1,0-1-1,-1 3 1,15-20-1,-27 29 1,27-29 0,-23 23 2,23-23-2,0 0-2,0 0-53,0 0-44,0 0-28,21 0-16,-21 0-2,39-15-5,-17 0-1</inkml:trace>
        </inkml:traceGroup>
        <inkml:traceGroup>
          <inkml:annotationXML>
            <emma:emma xmlns:emma="http://www.w3.org/2003/04/emma" version="1.0">
              <emma:interpretation id="{7B914FC8-0DB2-4BBE-B530-5C10F477C138}" emma:medium="tactile" emma:mode="ink">
                <msink:context xmlns:msink="http://schemas.microsoft.com/ink/2010/main" type="inkWord" rotatedBoundingBox="18847,11429 20575,11020 20682,11472 18954,11881"/>
              </emma:interpretation>
              <emma:one-of disjunction-type="recognition" id="oneOf2">
                <emma:interpretation id="interp6" emma:lang="en-US" emma:confidence="0">
                  <emma:literal>to.</emma:literal>
                </emma:interpretation>
                <emma:interpretation id="interp7" emma:lang="en-US" emma:confidence="0">
                  <emma:literal>so</emma:literal>
                </emma:interpretation>
                <emma:interpretation id="interp8" emma:lang="en-US" emma:confidence="0">
                  <emma:literal>too.</emma:literal>
                </emma:interpretation>
                <emma:interpretation id="interp9" emma:lang="en-US" emma:confidence="0">
                  <emma:literal>so.</emma:literal>
                </emma:interpretation>
                <emma:interpretation id="interp10" emma:lang="en-US" emma:confidence="0">
                  <emma:literal>Poo.</emma:literal>
                </emma:interpretation>
              </emma:one-of>
            </emma:emma>
          </inkml:annotationXML>
          <inkml:trace contextRef="#ctx0" brushRef="#br1" timeOffset="92504.5637">-1206-353 81,'0'0'42,"0"0"-6,0 0-3,0 0-2,0 0-2,0 0-2,-21-6 2,21 6 4,0 0 7,0 0 5,0 0 0,0 0-4,-18 0-1,18 0 0,0 0-2,0 0 5,0 0 3,-23 9-3,23-9-3,0 0-2,0 0-5,0 0-4,-20 13-4,20-13-8,0 0-10,-21 8-5,21-8 0,0 0-1,-20 8 0,20-8-1,0 0 0,0 0 0,-17 12 1,17-12 0,0 0-1,0 0 0,-19 22 0,19-22 0,0 0 0,0 0-1,-14 19 0,14-19 0,0 0 1,0 0-1,0 0 2,0 20-1,0-20 0,0 0 1,0 18-2,0-18 0,0 0 0,0 0 0,0 17 0,0-17 0,0 0 1,0 19-1,0-19 1,0 0 0,0 20 0,0-20 0,0 0 1,0 22-1,0-22 0,0 0 0,10 18 1,-10-18-1,0 0 0,0 0 0,14 22-1,-14-22 1,0 0 0,10 18 0,-10-18 1,0 0-1,11 19 0,-11-19 2,0 0-1,0 0-1,17 12 1,-17-12-1,0 0 0,0 0 0,0 0 1,22 8-2,-22-8 2,0 0-1,22 0 0,-22 0-1,21 0 0,-21 0 1,25-7-1,-25 7 1,29-7-1,-29 7 1,26-6-1,-26 6 2,27-7-2,-27 7 2,19-6-1,-19 6 0,19 0 0,-19 0 0,21-9 0,-21 9 0,20-7 0,-20 7-1,22-10 1,-22 10 1,23-12-1,-23 12 0,22-12 0,-22 12 0,19-14 0,-19 14 1,0 0-1,22-18 0,-22 18-1,0 0 1,17-22 0,-17 22 0,0 0 0,15-25 0,-15 25 0,0 0 1,16-22-1,-16 22 1,0 0 0,12-22-2,-12 22 2,0 0 0,0-22-1,0 22 1,0 0 0,0-22 0,0 22-1,0 0 2,0 0-2,0-18 0,0 18 0,0 0 0,0 0-2,0 0 0,-19-21 1,19 21-1,0 0 0,0 0 1,-21-15-1,21 15 4,0 0 0,-20-7 1,20 7-1,0 0-1,-22 0 2,22 0 0,0 0 0,-23 0-3,23 0 1,0 0 0,-23 0 0,23 0 1,-21 0 0,21 0-1,-22 0-1,22 0 0,-22 0-1,22 0 0,-19 0 1,19 0-1,-19 0 0,19 0 1,0 0-1,-22 0 2,22 0-1,0 0 0,-21-6 1,21 6-2,0 0 1,0 0 0,0 0 0,-22 0 0,22 0-1,0 0 1,0 0 0,0 0 0,-21 8 0,21-8 0,0 0 0,-22 11-1,22-11 1,-17 9 0,17-9-2,-19 13 1,19-13-1,-17 12-1,17-12 2,0 0-2,-22 18-1,22-18 0,0 0 1,0 0 1,-12 22 1,12-22-1,0 0 0,-10 18 2,10-18 2,0 0 1,-18 25-1,18-25-1,0 0-1,-20 25 1,20-25-2,0 0 0,0 0-1,-12 20 2,12-20-1,0 0 2,0 0 1,0 0-1,0 0 1,0 0 1,21 21-2,-21-21-1,0 0 1,0 0-1,17 18 0,-17-18-1,0 0 2,0 0-1,22 18 0,-22-18 0,0 0 0,17 13 0,-17-13-1,0 0 2,0 0 0,22 13-2,-22-13 1,0 0 0,0 0 0,19 9 1,-19-9-2,0 0 1,0 0-2,0 0 2,0 0 1,17 8-2,-17-8 1,0 0 0,0 0 0,0 0 1,19 0-1,-19 0 0,0 0 0,0 0 0,0 0-1,19 7 2,-19-7-2,0 0 1,0 0 0,19 0 0,-19 0-1,18-7 1,-18 7 0,21-8 0,-21 8 0,22 0 0,-22 0 0,21-9 0,-21 9 0,17 0 0,-17 0 1,20-9-1,-20 9-1,23-13 1,-23 13 0,24-13 0,-24 13-2,27-17 3,-27 17-1,22-14 1,-22 14-1,17-15 1,-17 15-2,0 0 2,21-11 1,-21 11-2,0 0-1,0 0 1,0 0 0,19-24 0,-19 24 1,0 0-1,0 0 0,5-22 0,-5 22 0,0 0 1,0 0-1,0-22 1,0 22-1,0 0 1,0 0 0,0 0 1,0-19-1,0 19 0,0 0-1,0 0 1,0 0 1,-7-18-1,7 18-2,0 0 1,0 0-1,0 0 1,-9-20 0,9 20 0,0 0-1,0 0 0,0 0 0,-12-19 1,12 19 0,0 0 1,0 0-2,0 0 0,0 0-1,-20-18-1,20 18 1,0 0 1,0 0-1,-21 0-1,21 0 2,0 0 0,-20 0 2,20 0 0,0 0-1,0 0 0,-22 11 0,22-11 1,0 0-1,-18 0 2,18 0-1,0 0 0,-22 11 2,22-11-1,-20 0-1,20 0 0,-23 9 0,23-9 0,-22 6-1,22-6 0,-20 7 0,20-7 0,-24 13 1,24-13-1,-23 11-1,23-11 0,0 0-1,-22 9 0,22-9-2,0 0 3,0 0-1,0 0-1,0 0 1,0 0 1,0 0-1,0 0-62,0 0-50,0 0-36,0 0 1,0 0-3,0 0 1,0 0-4</inkml:trace>
          <inkml:trace contextRef="#ctx0" brushRef="#br1" timeOffset="93300.1651">-1107-182 54,'-14'-18'39,"14"18"-6,0 0-3,0 0 5,0 0 8,0 0 7,0 0 5,0 0 4,0 0 4,0 0 11,0 0 2,0 0-9,0 0-8,0 0-4,0 0-2,0 0-7,0 0-13,0 0-21,0 0-10,0 0-1,0 0-2,18-11 0,-18 11-1,0 0-2,0 0 3,0 0 1,0 0 1,12-19-3,-12 19-2,0 0 3,0 0 3,0 0 1,0 0-3,-19 12 0,19-12-2,0 0 2,0 0 0,0 0-2,0 0 3,0 0-3,0 0 2,0 0-2,13-18 1,-13 18 2,16-21-16,-16 21-54,0 0-38,0 0-25,0 0-16,0 0-5,0 0-15,0 0 38</inkml:trace>
          <inkml:trace contextRef="#ctx0" brushRef="#br1" timeOffset="93924.1661">-1121-224 254,'0'0'114,"0"0"-5,0 0-2,0 0-4,0 0-19,0 0-25,0 0-14,0 0-12,0 0-6,0 0-4,0 0-10,-18 0-13,18 0-1,0 0 0,0 0-1,0 0 1,0 0 2,-17 9 0,17-9 0,0 0-2,0 0 2,0 0-2,0 0 1,17-15-2,-17 15 0,0 0 0,20-11 0,-20 11 3,0 0 1,0 0-1,0 0 0,0 0 0,0 0 1,0 0 0,0 0-1,-19 8-1,19-8-1,0 0 3,0 0-2,0 0-56,0 0-65,0 0-34,0 0-2,0 0-3,21-15-5,-21 15 7</inkml:trace>
          <inkml:trace contextRef="#ctx0" brushRef="#br0" timeOffset="5522.4096">-2465-39 97,'-19'0'26,"0"0"0,0 0-5,19 0-9,-27 0-8,27 0-2,-21 0 3,21 0 3,0 0 3,-22-10 0,22 10 1,0 0-3,-25 0 0,25 0-1,-21 0-2,21 0-3,-19 6 1,19-6 10,0 0 14,0 0 20,0 0 16,0 0 10,0 0 6,0 0 0,0 0-1,0 0-11,0 0-14,22-19-19,-22 19-15,33-5-11,-13 5-4,4-8-2,0 8 0,7-12 0,0 8-1,-4-4 1,4-1-1,2 2-1,-3-4-1,3 1 1,-2 1-1,0-4 0,-1 2 0,1 2 1,-4-2-1,-3 2 1,0 3 0,-3-3-1,-2 4 0,1-5 0,-3 3 0,4 1-1,-1-1 0,1-2 2,-1 1-3,-20 8 2,30-12 0,-30 12-1,20-6 1,-20 6 0,0 0 1,0 0 0,0 0 1,0 0-2,22-16-2,-22 16-15,0 0-36,0 0-27,21 0-15,-21 0-14,0 0-19,0 0-9,0 0 0,0 0 12,0 0 55</inkml:trace>
          <inkml:trace contextRef="#ctx0" brushRef="#br0" timeOffset="6099.6107">-1913-375 78,'0'0'53,"0"0"-6,0 0-18,0 0-11,21 0 2,-21 0 9,24 0 6,-24 0 6,36 0 2,-11 0 3,3-6 4,3 6 2,-2-9 2,1 9-2,-6-7-5,6 7-5,-12 0 0,3 0-1,-21 0-5,27 7-7,-27-7-10,0 0-6,17 26-4,-17-26-2,0 24-3,0-24-2,-13 22-1,13-22-1,-24 19 0,24-19 0,-31 14 0,31-14 0,-27 8 0,27-8 1,-21 0 1,21 0 0,0 0 0,0 0-1,0 0-15,0 0-59,0 0-33,0 0-29,0 0-7,0 0-2,17 7-4,-17-7-2</inkml:trace>
        </inkml:traceGroup>
      </inkml:traceGroup>
    </inkml:traceGroup>
    <inkml:traceGroup>
      <inkml:annotationXML>
        <emma:emma xmlns:emma="http://www.w3.org/2003/04/emma" version="1.0">
          <emma:interpretation id="{454CEDD9-DA7F-4411-8273-0DBC37E9820C}" emma:medium="tactile" emma:mode="ink">
            <msink:context xmlns:msink="http://schemas.microsoft.com/ink/2010/main" type="paragraph" rotatedBoundingBox="14312,13854 18992,12947 19105,13529 14424,14436" alignmentLevel="5"/>
          </emma:interpretation>
        </emma:emma>
      </inkml:annotationXML>
      <inkml:traceGroup>
        <inkml:annotationXML>
          <emma:emma xmlns:emma="http://www.w3.org/2003/04/emma" version="1.0">
            <emma:interpretation id="{55E53221-6F50-4861-A122-4CE7F50784AE}" emma:medium="tactile" emma:mode="ink">
              <msink:context xmlns:msink="http://schemas.microsoft.com/ink/2010/main" type="line" rotatedBoundingBox="14312,13854 18992,12947 19105,13529 14424,14436">
                <msink:destinationLink direction="with" ref="{6FEC7837-ECE5-4B0F-A5DD-85C517B8C826}"/>
                <msink:destinationLink direction="with" ref="{A35FEC58-3A74-40D8-9C79-934C073A933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DFFBE84-15CD-4CA0-84A3-1A3E544E764A}" emma:medium="tactile" emma:mode="ink">
                <msink:context xmlns:msink="http://schemas.microsoft.com/ink/2010/main" type="inkWord" rotatedBoundingBox="14312,13854 18992,12947 19105,13529 14424,14436"/>
              </emma:interpretation>
              <emma:one-of disjunction-type="recognition" id="oneOf3">
                <emma:interpretation id="interp11" emma:lang="en-US" emma:confidence="0">
                  <emma:literal>Let</emma:literal>
                </emma:interpretation>
                <emma:interpretation id="interp12" emma:lang="en-US" emma:confidence="0">
                  <emma:literal>LET</emma:literal>
                </emma:interpretation>
                <emma:interpretation id="interp13" emma:lang="en-US" emma:confidence="0">
                  <emma:literal>xenia</emma:literal>
                </emma:interpretation>
                <emma:interpretation id="interp14" emma:lang="en-US" emma:confidence="0">
                  <emma:literal>Lte</emma:literal>
                </emma:interpretation>
                <emma:interpretation id="interp15" emma:lang="en-US" emma:confidence="0">
                  <emma:literal>La-a</emma:literal>
                </emma:interpretation>
              </emma:one-of>
            </emma:emma>
          </inkml:annotationXML>
          <inkml:trace contextRef="#ctx0" brushRef="#br0" timeOffset="11954.6211">-2434 1909 64,'0'0'43,"0"0"-8,-18 0-13,18 0-15,0 0-1,0 0 6,0 0 6,0 0 5,0 0 2,-20-10 0,20 10 0,0 0-1,-22 0-4,22 0-6,-21 0-4,21 0 3,-19-6 9,19 6 11,-17-6 10,17 6 6,0 0 3,-24-20 0,24 20-3,-18-15-6,18 15-11,-24-9-12,24 9-8,-24-12-4,24 12 1,-26-8 7,26 8 0,-22-13 0,22 13 0,-24-13 0,24 13 0,-28-13-4,28 13-5,-32-8-7,10 8 1,3 0-2,-3-6 1,1 6 1,2 0-1,0-8 1,19 8 1,-30-8-1,30 8-2,-26-8 2,26 8-2,-22-6 1,22 6 0,0 0 0,-24 0-1,24 0 1,0 0-1,0 0 2,-19-5-8,19 5-50,0 0-38,0 0-29,0 0-11,0 0-8,20-24-11,-20 24-12</inkml:trace>
          <inkml:trace contextRef="#ctx0" brushRef="#br0" timeOffset="12563.0221">-2982 1574 77,'0'0'63,"-12"19"-23,12-19-24,-22 12 5,22-12 11,-31 12 9,14-4 3,-3 0 2,-1-2-1,0 4 2,3-2-5,-1 3-9,19-11-10,-33 20-6,33-20-1,-29 23 1,29-23 2,-19 27 2,19-27 6,-8 24 6,8-24 8,8 24-4,-8-24-2,26 20-3,-4-7-3,-3-4-3,7 2-7,-4-1-10,-1-1-8,-1 2 0,-3-4 0,-17-7-1,31 15 0,-31-15-2,24 9-6,-24-9-6,29 6-11,-10 1-51,-19-7-28,37 0-34,-14 8-18,-23-8-10,34 0 4,-34 0 62</inkml:trace>
          <inkml:trace contextRef="#ctx0" brushRef="#br0" timeOffset="15589.4274">-3789 1765 29,'0'0'30,"0"0"-10,0 0-10,-19-11-9,19 11-1,0 0 0,0 0 0,0 0 0,0 0 2,0 0-1,0 0 3,0 0 4,0 0 6,0 0 4,14-18 1,-14 18 1,0 0 2,0 0 2,0 0 4,0 0 2,0-18 4,0 18 6,0 0 8,0 0 4,0 0 1,0 0-3,0 0-4,0 0-9,0 0-8,0 0-9,0 0-7,0 0-1,-19-15 3,19 15 5,0 0 2,0 0 1,0 0-2,-21 0 0,21 0-3,0 0-4,-24 0-6,24 0-5,-19 0-3,19 0-1,-20 7 1,20-7 1,-22 0-1,22 0 2,-21 6-1,21-6 1,-24 0-2,24 0 1,-27 0 0,27 0 0,-33 0 0,15 0-2,18 0 1,-30 0 0,12 0 2,18 0-3,-31 9 2,31-9-1,-33 10-1,33-10 2,-34 6-1,17 0-1,-4 1 0,3-1 1,-3 0-1,2 2 1,-1 0 0,1 0 0,19-8-1,-31 16 1,31-16 0,-25 18 0,25-18 0,-26 17 0,26-17-1,-31 17 2,31-17-2,-31 13 2,31-13-1,-25 9 0,25-9 1,-21 0 1,21 0-1,0 0 0,0 0-3,-20 0-13,20 0-45,0 0-36,0 0-16,0 0-22,0 0-4,0 0-22,0 0-1</inkml:trace>
          <inkml:trace contextRef="#ctx0" brushRef="#br0" timeOffset="16135.4284">-4484 1703 93,'0'0'76,"-15"20"-27,15-20-17,-17 18 2,17-18 5,-23 29 7,23-29 6,-22 34-3,5-15 3,7 1 5,-6-2 4,4 4-3,-8-2-7,5 3-7,-4-6-8,5 5-7,14-22-12,-24 32-9,24-32-7,-15 24 1,15-24 1,0 0 1,0 0 0,0 0-1,27 15 0,-27-15 0,34 0 0,-34 0-2,36 0 1,-36 0-2,34-7 0,-34 7-3,29 0-46,-29 0-49,0 0-26,26-8-17,-26 8-21,0 0-3,9-21-3</inkml:trace>
          <inkml:trace contextRef="#ctx0" brushRef="#br0" timeOffset="19286.6338">-5232 2041 85,'0'0'27,"0"0"-2,0 0-5,0 0-7,0 0-4,0 0 6,0 0 9,0 0 8,0 0 8,0 0 4,0 0 0,0 0 0,0 0-3,-21 0-7,21 0-11,0 0-3,-24 0-3,24 0 2,-22 0 5,22 0 5,-27 7 4,27-7 3,-28 0 0,28 0-3,-30 0-6,30 0-5,-35 11-7,17-11-5,-3 10-4,2-2-3,-1 0 1,-1-2 2,1-6-1,-1 10 1,21-10 0,-32 0-1,32 0 0,-26 5-1,26-5-2,-26 0-1,26 0 0,-27 15 0,27-15 0,-29 11 0,10-4 0,19-7 0,-26 8 0,26-8-1,-18 6 0,18-6 0,0 0-1,-24 6 2,24-6-1,-19 6 0,19-6 0,-17 0 0,17 0 0,0 0 0,-24 8 0,24-8 0,0 0-1,0 0 1,0 0 0,-21 0-1,21 0 2,0 0-1,0 0 1,-20 0 0,20 0 0,0 0-1,0 0-1,0 0-7,0 0-35,0 0-50,0 0-26,0 0-19,0 0-3,0 0-19,0 0-2</inkml:trace>
          <inkml:trace contextRef="#ctx0" brushRef="#br0" timeOffset="19801.4348">-5793 2041 132,'0'0'49,"0"0"-5,-16 24-9,16-24 3,-24 28 6,7-9 4,2 1 4,-6 1 1,3-1 0,-1-2-8,2 3-5,17-21-7,-26 28-3,26-28-3,-10 21 1,10-21 0,0 0-1,10 21-3,-10-21 0,22 14-4,-22-14-5,34 10-3,-13-10-7,3 5-4,-2-5-2,2 0 2,-2 0-2,-3 0 1,-19 0 0,28 0-13,-28 0-39,0 0-43,0 0-28,0 0-21,0 0-19,0 0 0,-21 7 10</inkml:trace>
          <inkml:trace contextRef="#ctx0" brushRef="#br0" timeOffset="21304.0376">-7053 2419 79,'-14'21'87,"14"-21"-16,0 0-39,-17 21 6,17-21 14,-9 25 18,9-25 15,-13 27 0,13-27-8,-14 28-6,14-28-12,-10 31-10,10-31-15,-11 28-20,11-28-14,0 30-3,0-30 4,0 26-3,0-26 3,0 22 0,0-22 1,7 20 0,-7-20 0,0 0-1,28 17 0,-28-17-1,32 0 1,-10 0 0,2 0 0,2-11 0,-2 11-1,3-10 1,-4 5-1,-3-1 1,-3 6-24,2-8-64,-19 8-32,32 0-22,-32 0-24,33-12 0,-33 12-7</inkml:trace>
          <inkml:trace contextRef="#ctx0" brushRef="#br0" timeOffset="20753.0364">-6468 2370 80,'0'0'30,"0"0"-3,0 0-4,-19 0-8,19 0-7,0 0-2,-19 0 3,19 0 6,0 0 5,0 0 5,-22 12 5,22-12 4,0 0 3,-26 7 0,26-7 2,-22 8-6,22-8-1,-29 12-1,29-12 1,-33 14-2,15-8-1,0 0-3,0 2-2,-3-3-1,1 3-4,-3-2-6,6 4-4,-5-5-5,3 1-2,-1 0 1,20-6-1,-33 10 1,33-10-1,-22 9 1,22-9-2,-19 9 2,19-9-2,0 0 1,-27 17-1,27-17 0,-23 11 1,23-11 0,-23 13 3,23-13-1,-23 9 2,23-9 0,-20 9 2,20-9 1,0 0-1,0 0-3,0 0-3,0 0-12,-17 0-39,17 0-35,0 0-19,0 0-28,0 0-4,0 0 3,27-9-20,-27 9 127</inkml:trace>
        </inkml:traceGroup>
      </inkml:traceGroup>
    </inkml:traceGroup>
    <inkml:traceGroup>
      <inkml:annotationXML>
        <emma:emma xmlns:emma="http://www.w3.org/2003/04/emma" version="1.0">
          <emma:interpretation id="{1B0A6D0F-C936-47E5-9F4B-3C8DCA3D9A4F}" emma:medium="tactile" emma:mode="ink">
            <msink:context xmlns:msink="http://schemas.microsoft.com/ink/2010/main" type="paragraph" rotatedBoundingBox="13157,14166 14499,14281 14445,14911 13103,1479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5BC83BC-EFE5-42CA-986A-2BE9D5D32D2C}" emma:medium="tactile" emma:mode="ink">
              <msink:context xmlns:msink="http://schemas.microsoft.com/ink/2010/main" type="line" rotatedBoundingBox="13157,14166 14499,14281 14445,14911 13103,14797">
                <msink:destinationLink direction="with" ref="{A35FEC58-3A74-40D8-9C79-934C073A933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9CCD180-9D10-4DB5-AF57-2BBA331CA9FD}" emma:medium="tactile" emma:mode="ink">
                <msink:context xmlns:msink="http://schemas.microsoft.com/ink/2010/main" type="inkWord" rotatedBoundingBox="13072,14637 13181,14410 13271,14454 13162,14680"/>
              </emma:interpretation>
              <emma:one-of disjunction-type="recognition" id="oneOf4">
                <emma:interpretation id="interp16" emma:lang="en-US" emma:confidence="0">
                  <emma:literal>is</emma:literal>
                </emma:interpretation>
                <emma:interpretation id="interp17" emma:lang="en-US" emma:confidence="0">
                  <emma:literal>it</emma:literal>
                </emma:interpretation>
                <emma:interpretation id="interp18" emma:lang="en-US" emma:confidence="0">
                  <emma:literal>if</emma:literal>
                </emma:interpretation>
                <emma:interpretation id="interp19" emma:lang="en-US" emma:confidence="0">
                  <emma:literal>it.</emma:literal>
                </emma:interpretation>
                <emma:interpretation id="interp20" emma:lang="en-US" emma:confidence="0">
                  <emma:literal>init</emma:literal>
                </emma:interpretation>
              </emma:one-of>
            </emma:emma>
          </inkml:annotationXML>
          <inkml:trace contextRef="#ctx0" brushRef="#br2" timeOffset="-30234.7533">-7511 2621 175,'0'0'59,"0"0"-13,-19 9-5,19-9-3,0 0 0,0 20 12,0-20 9,0 20 4,0-20-4,-7 22-2,7-22-8,0 23-8,0-23-10,-12 22-19,12-22-11,-9 18-1,9-18 0,0 0-1,0 0 1,-18 20 0,18-20 0,0 0 1,0 0 0,-12 18 0,12-18 0,0 0 0,-14 21-1,14-21-1,-16 22 0,16-22 0,-13 24 1,13-24-1,-14 26 1,14-26-2,-12 24 2,12-24 1,-10 19 0,10-19-2,0 0 0,-11 24 1,11-24 0,0 0-1,0 0 0,0 19-1,0-19 1,0 0 0,0 0 0,0 25 0,0-25-1,0 0 1,5 23 0,-5-23 0,0 0 0,11 21-1,-11-21 0,0 0 1,0 0 0,0 0-1,0 0 2,19 22-1,-19-22 2,0 0-1,0 18 0,0-18-1,0 0 1,0 0 0,5 20 0,-5-20 0,0 0-1,0 0 1,0 0-32,0 0-35,0 0-30,0 0-27,0 0-9,0 0-5,0 0-1,8-26 76</inkml:trace>
          <inkml:trace contextRef="#ctx0" brushRef="#br2" timeOffset="-29236.3516">-7494 2725 29,'0'0'11,"0"0"18,0 0 22,0 0 34,0 0 13,0 0 4,0 0-8,0 0-8,0 0-13,0 0-10,0 0-23,0 0-23,0 0-9,0 0-3,19 14 1,-19-14-1,19 0 1,-19 0-5,19 0 0,-19 0-1,20 6-2,-20-6 0,21 10 1,-21-10 1,20 13-1,-20-13 1,21 11 1,-21-11 0,17 13 0,-17-13 0,0 0 0,22 15 0,-22-15-1,0 0 0,18 20 0,-18-20 0,0 0-1,13 18 0,-13-18 0,0 0 0,16 19 0,-16-19 2,0 0-1,15 20 1,-15-20-1,0 0 0,14 23 0,-14-23 1,0 0 0,12 27-2,-12-27 0,9 20 1,-9-20 0,6 24 2,-6-24-1,7 28-1,-7-28 1,7 30-1,-7-30 0,0 25 0,0-25-1,9 18 0,-9-18 0,0 19 1,0-19 0,0 0 1,8 18-1,-8-18 0,0 0 1,0 20-1,0-20 0,0 0-1,0 0 1,0 0-1,0 0 0,0 0 0,0 0 1,0 0-1,0 0-53,0 0-43,0 0-29,0 0-5,0 0-5,-15-9-1,15 9 13</inkml:trace>
          <inkml:trace contextRef="#ctx0" brushRef="#br2" timeOffset="-31170.755">-7534 2761 30,'0'0'45,"0"0"-1,0 0 4,0 0 15,-18 12 16,18-12 20,0 0-1,0 0-5,0 0-9,-19 0-12,19 0-12,0 0-14,-17 15-20,17-15-21,0 0-7,-23 9 2,23-9 0,0 0-1,-22 12-1,22-12 0,-21 8 0,21-8-1,-22 7 2,22-7-1,-26 10 0,26-10 1,-25 7 1,25-7 0,-21 7 0,21-7 0,-21 8 0,21-8 0,0 0 0,-27 14 0,27-14 0,0 0-1,-26 20-1,26-20 1,-20 16 1,20-16 0,-23 22 0,23-22 0,-26 20-1,26-20 1,-29 24 0,29-24 0,-22 21 0,22-21-1,-17 19 0,17-19 0,-17 19 1,17-19-1,0 0 1,-17 22-1,17-22 0,0 0-2,0 0-4,0 0-1,0 0-2,0 0 0,0 0-6,0 0-19,0 0-35,0 0-27,18 0-17,-18 0-15,28-30-2,-18 10-3,7 6 35</inkml:trace>
          <inkml:trace contextRef="#ctx0" brushRef="#br2" timeOffset="-27395.5484">-8268 2834 260,'0'0'130,"0"0"-18,0 0-7,0 0-4,0 0-18,0 0-40,0 0-67,0 0-57,0 0-25,-21 0-27,21 0-12,0 0 2,0 0 1,0 0 82</inkml:trace>
          <inkml:trace contextRef="#ctx0" brushRef="#br2" timeOffset="-27083.5478">-8308 2882 128,'0'0'46,"0"0"-50,0 0-51,0 0-10,0 0 15,0 0 50</inkml:trace>
          <inkml:trace contextRef="#ctx0" brushRef="#br2" timeOffset="-26943.1476">-8326 2874 302,'0'0'106,"0"0"-11,0 0-58,0 0-46,0 0-37,0 0-43,0 0-32,0 0-1,0 0 14,0 0 63</inkml:trace>
          <inkml:trace contextRef="#ctx0" brushRef="#br2" timeOffset="-27208.348">-8323 2866 620,'-17'-6'143,"17"6"-35,-19-16-189,19 16-31,0 0-25,0 0-14,0 0 4,0 0-4,0 0 59</inkml:trace>
          <inkml:trace contextRef="#ctx0" brushRef="#br0" timeOffset="-22840.3404">-8349 2926 635,'0'0'192,"0"0"-27,0 0-145,0-22-15,0 22-6,0 0 2,0 0-1,0 0-4,0 0-2,0 0-1,0 0-1,0 0 1,0 0 0,0 0 2,0 0 1,0 0-2,0 0-32,0 0-49,0 0-24,0 0-24,0 0-14,0 0-10,0 0 8,0 0 18</inkml:trace>
          <inkml:trace contextRef="#ctx0" brushRef="#br0" timeOffset="-20089.7355">-7897 3105 239,'-23'11'165,"23"-11"-35,0 0-20,0 0-11,-17 0-15,17 0-23,0 0-26,0 0-31,0 0-3,-20 8 1,20-8-1,0 0 0,0 0 0,-21-5-1,21 5 2,0 0 0,0 0 1,-19-10 0,19 10-1,0 0-23,0 0-37,0 0-28,9-17-26,-9 17-27,0 0-19,22-19-1,-22 19-3,0 0 112</inkml:trace>
        </inkml:traceGroup>
        <inkml:traceGroup>
          <inkml:annotationXML>
            <emma:emma xmlns:emma="http://www.w3.org/2003/04/emma" version="1.0">
              <emma:interpretation id="{A3ADC92B-C613-438F-A4C7-7781963F3822}" emma:medium="tactile" emma:mode="ink">
                <msink:context xmlns:msink="http://schemas.microsoft.com/ink/2010/main" type="inkWord" rotatedBoundingBox="13504,14244 14456,14237 14460,14869 13509,14876"/>
              </emma:interpretation>
              <emma:one-of disjunction-type="recognition" id="oneOf5">
                <emma:interpretation id="interp21" emma:lang="en-US" emma:confidence="0">
                  <emma:literal>store</emma:literal>
                </emma:interpretation>
                <emma:interpretation id="interp22" emma:lang="en-US" emma:confidence="0">
                  <emma:literal>store.</emma:literal>
                </emma:interpretation>
                <emma:interpretation id="interp23" emma:lang="en-US" emma:confidence="0">
                  <emma:literal>stat</emma:literal>
                </emma:interpretation>
                <emma:interpretation id="interp24" emma:lang="en-US" emma:confidence="0">
                  <emma:literal>stifle</emma:literal>
                </emma:interpretation>
                <emma:interpretation id="interp25" emma:lang="en-US" emma:confidence="0">
                  <emma:literal>Fedora.</emma:literal>
                </emma:interpretation>
              </emma:one-of>
            </emma:emma>
          </inkml:annotationXML>
          <inkml:trace contextRef="#ctx0" brushRef="#br0" timeOffset="-19715.3348">-7945 3105 357,'-24'0'175,"24"0"-40,0 0-27,-23 0-20,23 0-29,0 0-32,-19 0-26,19 0-2,0 0 1,0 0-2,-20 0 0,20 0 1,0 0 0,0 0 0,0 0-1,0 0-23,0 0-34,0 0-27,0 0-25,0 0-27,0 0-20,0 0 0,19-7-1,-19 7 113</inkml:trace>
          <inkml:trace contextRef="#ctx0" brushRef="#br0" timeOffset="-20448.5361">-7971 3182 61,'0'0'35,"0"0"1,0 0 12,-22 6 25,22-6 35,0 0-2,0 0-3,0 0-5,-19-8-11,19 8-10,0 0-15,0 0-26,0 0-37,10-20 0,-10 20 2,0 0 3,9-24 5,-9 24-1,0-17-1,0 17 1,0 0-2,0-24-2,0 24-1,0 0-4,0 0-1,0 0 0,0 0 1,0-18-4,0 18-6,0 0-6,0 0-43,0 0-34,22 0-19,-22 0-16,0 0-19,17 8-9,-17-8-1,0 0 78</inkml:trace>
          <inkml:trace contextRef="#ctx0" brushRef="#br0" timeOffset="-19122.5338">-7956 3112 69,'0'0'72,"-20"0"0,20 0 25,0 0 13,0 0 0,-24 0-4,24 0-7,0 0-14,0 0-14,0 0-22,0 0-42,0 0-55,0 0-34,0 0-29,0 0-31,0 0-16,0 0-1,0 0-2,0 0 75</inkml:trace>
          <inkml:trace contextRef="#ctx0" brushRef="#br0" timeOffset="-21961.7387">-8325 2934 103,'0'0'174,"0"0"-34,0 0-41,0 0 6,0 0-6,0 0-9,0 0-10,0 0-21,0 0-49,0 0-5,0 0-1,-22 7-2,22-7 1,0 0-4,0 0-1,-22 0 0,22 0-3,0 0-37,0 0-36,0 0-32,0 0-29,0-24-18,0 24 0,0 0-4,13-19 42</inkml:trace>
          <inkml:trace contextRef="#ctx0" brushRef="#br0" timeOffset="-21524.938">-8345 2904 303,'0'0'129,"0"0"-10,-26 0-5,26 0-14,0 0-15,-21 0-25,21 0-33,0 0-29,0 0-2,0 0 0,0 0-1,0 0 0,0 0-2,0-14 2,0 14 3,0 0 0,0 0-3,0 0-31,0 0-31,0 0-31,0 0-27,0 0-17,0 0-10,21-14 3,-21 14 22</inkml:trace>
          <inkml:trace contextRef="#ctx0" brushRef="#br0" timeOffset="-22450.3396">-8359 2956 311,'0'0'154,"0"0"-1,0 0-38,0 0-43,0 0-8,0 0-26,0 0-26,0 0-4,0 0-3,0 0 1,0 0-3,0 0-2,0 0-2,0 0-11,-14 26-43,14-26-37,-8 21-25,8-21-19,-9 24-18,9-24-8,-10 22-11,10-22 133</inkml:trace>
          <inkml:trace contextRef="#ctx0" brushRef="#br0" timeOffset="-21244.1374">-8379 2928 549,'0'0'154,"-21"0"0,21 0-85,0 0-103,-12-24-51,12 24-43,0 0-26,0 0-1,24-16 2,-24 16-4</inkml:trace>
          <inkml:trace contextRef="#ctx0" brushRef="#br0" timeOffset="-17234.9304">-7553 3239 28,'9'-20'20,"-9"20"-17,0 0-16,0-20-13,0 20 14,0 0 12,0 0 0,0-22 0,0 22 24,0 0 18,0 0 6,7-19 1,-7 19-4,6-20-4,-6 20-1,14-26 5,-14 26 21,12-20 21,-12 20-2,0 0 0,9-22-4,-9 22-5,0 0-8,0 0-11,0 0-26,0 0-28,0 0-1,0 0-1,0 0 0,0 0 0,0 0-1,0 0 0,0 0 1,0 0-2,0 0-1,0 0 0,0 0-1,0 0-46,0 0-50,0 0-38,22-13-24,-22 13-1,0 0-19,27 13-1</inkml:trace>
          <inkml:trace contextRef="#ctx0" brushRef="#br0" timeOffset="-18264.5323">-7493 3174 390,'0'0'143,"0"0"-14,0 0-14,0 0-17,-21-18-28,21 18-44,0 0-22,0 0-1,0 0 0,0 0 1,0 0-2,0 0 0,0 0-1,0 0 1,0 0-3,0 0 1,0 0 0,0 0-1,0 0 1,0 0-2,0 0 0,0 0-1,0 0-2,-18-10 0,18 10 0,0 0-1,-21 0 1,21 0 2,-19 0 3,19 0 1,0 0-5,-15-24-21,15 24-31,0 0-26,0 0-22,0-21-23,0 21-17,0 0-10,0 0-1,0 0 51</inkml:trace>
          <inkml:trace contextRef="#ctx0" brushRef="#br0" timeOffset="-17858.9315">-7508 3095 422,'0'0'164,"0"0"-23,0 0-25,0 0-30,-21 7-47,21-7-35,0 0-2,0 0-2,0 0 1,0 0-1,0 0-1,0 0 0,0 0-2,0 0 0,0 0 0,0 0-1,0 0-3,0 0-6,0 0-1,0 0-2,-7 22-35,7-22-46,0 0-28,19 12-19,-19-12-11,22 6-13,-22-6 0</inkml:trace>
          <inkml:trace contextRef="#ctx0" brushRef="#br0" timeOffset="-15113.3267">-7091 3144 132,'0'0'188,"12"-18"-41,-12 18-25,0 0-5,0 0-14,-19 0-19,19 0-23,-19 14-35,19-14-32,0 0 1,-20 8 7,20-8 4,0 0 0,0 0-1,0 0-1,0 0-4,0 0-1,0 0-2,-21 0-1,21 0-9,0 0-38,0 0-28,0 0-15,0 0-18,0 0-22,7-22-17,-7 22-9,24-17 5,-24 17 120</inkml:trace>
          <inkml:trace contextRef="#ctx0" brushRef="#br0" timeOffset="-14676.5259">-7115 3164 479,'0'0'157,"-19"8"-3,19-8-95,0 0-23,-19 0-20,19 0-11,0 0-1,0 0-2,0 0 0,-20-10-1,20 10 0,0 0-1,0 0 0,0 0-1,-19 0 0,19 0-1,0 0 1,0 0-1,0 0-7,0 0-49,0 0-39,0 0-21,0-22-20,0 22-13,0 0-1,29-8-1</inkml:trace>
          <inkml:trace contextRef="#ctx0" brushRef="#br0" timeOffset="-15565.7275">-7118 3180 270,'0'0'126,"0"0"-6,0 0-4,-19 0-7,19 0-12,0 0-20,0 0-29,0 0-42,0 0 1,0 0 3,0 0 0,0 0 0,0 0-1,-9-20-1,9 20-8,0 0 0,0 0 0,0-20-2,0 20-43,0 0-42,0 0-26,0 0-27,0 0-21,26-13-7,-26 13-16,0 0 61</inkml:trace>
          <inkml:trace contextRef="#ctx0" brushRef="#br0" timeOffset="-16189.7286">-7551 3253 576,'0'0'165,"-24"-8"0,24 8-95,-9-18-59,9 18-47,0 0-37,0 0-37,0 0-34,19-23-25,-19 23-17,24-7 1,-2 7 101</inkml:trace>
          <inkml:trace contextRef="#ctx0" brushRef="#br0" timeOffset="-16610.9293">-7529 3209 107,'0'0'89,"0"0"-3,0 0 19,0 0-2,0 0-4,0 0 1,-22 8-3,22-8-7,0 0-17,0 0-25,-14-25-34,14 25-2,0 0-12,-17-20 0,17 20 0,0 0 0,0 0-3,-22-8-6,22 8 0,0 0 0,0 0 2,0 0-1,0 0-56,0 0-45,0 0-39,0 0-14,0 0 7,29 0-1,-29 0-2</inkml:trace>
        </inkml:traceGroup>
      </inkml:traceGroup>
    </inkml:traceGroup>
    <inkml:traceGroup>
      <inkml:annotationXML>
        <emma:emma xmlns:emma="http://www.w3.org/2003/04/emma" version="1.0">
          <emma:interpretation id="{012099D7-5C0C-4994-95F9-39FEDF7B7621}" emma:medium="tactile" emma:mode="ink">
            <msink:context xmlns:msink="http://schemas.microsoft.com/ink/2010/main" type="paragraph" rotatedBoundingBox="14026,14855 14434,16244 14357,16267 13949,1487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68EB2F58-3C6B-4E1F-A831-FB69B99B693B}" emma:medium="tactile" emma:mode="ink">
              <msink:context xmlns:msink="http://schemas.microsoft.com/ink/2010/main" type="line" rotatedBoundingBox="14026,14855 14434,16244 14356,16267 13949,14877">
                <msink:destinationLink direction="with" ref="{A35FEC58-3A74-40D8-9C79-934C073A933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0BB2651-670F-4B7D-AA29-A4219EA9892A}" emma:medium="tactile" emma:mode="ink">
                <msink:context xmlns:msink="http://schemas.microsoft.com/ink/2010/main" type="inkWord" rotatedBoundingBox="14026,14855 14434,16244 14356,16267 13949,14877">
                  <msink:destinationLink direction="with" ref="{9F62EDD1-0315-4981-B4CC-B8FB313692B3}"/>
                </msink:context>
              </emma:interpretation>
              <emma:one-of disjunction-type="recognition" id="oneOf6">
                <emma:interpretation id="interp26" emma:lang="en-US" emma:confidence="0">
                  <emma:literal>\</emma:literal>
                </emma:interpretation>
                <emma:interpretation id="interp27" emma:lang="en-US" emma:confidence="0">
                  <emma:literal>I</emma:literal>
                </emma:interpretation>
                <emma:interpretation id="interp28" emma:lang="en-US" emma:confidence="0">
                  <emma:literal>|</emma:literal>
                </emma:interpretation>
                <emma:interpretation id="interp29" emma:lang="en-US" emma:confidence="0">
                  <emma:literal>'</emma:literal>
                </emma:interpretation>
                <emma:interpretation id="interp30" emma:lang="en-US" emma:confidence="0">
                  <emma:literal>1</emma:literal>
                </emma:interpretation>
              </emma:one-of>
            </emma:emma>
          </inkml:annotationXML>
          <inkml:trace contextRef="#ctx0" brushRef="#br3" timeOffset="258623.5719">-7505 3259 34,'0'0'35,"0"0"-6,-21-8-8,21 8-6,0 0 4,0 0 10,0 0 5,0 0-1,0 0-2,0 0-2,0 0-1,-20-6-1,20 6-5,-5 18-8,5-18 0,0 26 6,0-8 5,0 6 3,5 3 8,2 3 4,5 4 3,-4 1 2,8 7 2,-4-4-5,7 10-6,-6-5-4,8 3-6,-8-2-8,1 4-6,2 0-4,-1 2-11,-1-4 1,3 0-4,-2 2 3,2-2-3,0 3 3,2-3-2,-3 4 3,1-7 1,-5 2-1,0-2 2,-2 2-2,-2-7 1,-1-1-1,-7-6 2,11-5 0,-11-1-2,6-2 2,-6-3 0,0-20 0,0 32 0,0-32 1,0 26 0,0-26 0,0 0 2,0 18-2,0-18 2,0 0 0,0 0-51,0 0-51,17-9-35,-17 9-19,0 0-5,23-35-3,-23 35 69</inkml:trace>
        </inkml:traceGroup>
      </inkml:traceGroup>
    </inkml:traceGroup>
    <inkml:traceGroup>
      <inkml:annotationXML>
        <emma:emma xmlns:emma="http://www.w3.org/2003/04/emma" version="1.0">
          <emma:interpretation id="{845D94EE-E70F-446F-8FE0-A23D3227CDB9}" emma:medium="tactile" emma:mode="ink">
            <msink:context xmlns:msink="http://schemas.microsoft.com/ink/2010/main" type="paragraph" rotatedBoundingBox="12737,16205 15353,16371 15310,17057 12693,168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35DBBF0-70C0-4705-BF9C-4D9CFC689CF5}" emma:medium="tactile" emma:mode="ink">
              <msink:context xmlns:msink="http://schemas.microsoft.com/ink/2010/main" type="line" rotatedBoundingBox="12737,16205 15353,16371 15310,17057 12693,16890">
                <msink:destinationLink direction="with" ref="{A35FEC58-3A74-40D8-9C79-934C073A933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79884AB-6E0B-4AE2-B1AA-D7BC9FDA0C86}" emma:medium="tactile" emma:mode="ink">
                <msink:context xmlns:msink="http://schemas.microsoft.com/ink/2010/main" type="inkWord" rotatedBoundingBox="12737,16205 15353,16371 15310,17057 12693,16890"/>
              </emma:interpretation>
              <emma:one-of disjunction-type="recognition" id="oneOf7">
                <emma:interpretation id="interp31" emma:lang="en-US" emma:confidence="0">
                  <emma:literal>effectors</emma:literal>
                </emma:interpretation>
                <emma:interpretation id="interp32" emma:lang="en-US" emma:confidence="0">
                  <emma:literal>effector</emma:literal>
                </emma:interpretation>
                <emma:interpretation id="interp33" emma:lang="en-US" emma:confidence="0">
                  <emma:literal>effecter</emma:literal>
                </emma:interpretation>
                <emma:interpretation id="interp34" emma:lang="en-US" emma:confidence="0">
                  <emma:literal>Effector</emma:literal>
                </emma:interpretation>
                <emma:interpretation id="interp35" emma:lang="en-US" emma:confidence="0">
                  <emma:literal>Offeror</emma:literal>
                </emma:interpretation>
              </emma:one-of>
            </emma:emma>
          </inkml:annotationXML>
          <inkml:trace contextRef="#ctx0" brushRef="#br3" timeOffset="276032.6026">-8829 5017 374,'0'0'106,"0"0"-4,0 0-10,0 0-21,32-18-21,-6 10-27,1-6-21,4 5-1,2-4 0,-4 1-1,-2 0 0,-5 0 1,-4 1-2,-18 11 0,17-29 0,-17 29 0,0-33 0,-11 16 1,11 17 0,-25-31 1,6 23-1,-3 8 1,-4 0 0,0 16-1,-1 4 1,1 8-2,1 5 1,6 5-2,3 1 0,10 3 0,6-2 0,12-5 0,3-1 1,7-6-1,2-2 0,0-8 2,2-2 1,-7-4-1,-19-12 0,29 12-1,-29-12-10,0 0-56,20 0-41,-20 0-13,0 0-18,0 0 4,24-12-7</inkml:trace>
          <inkml:trace contextRef="#ctx0" brushRef="#br3" timeOffset="276875.0041">-8499 5139 204,'0'0'135,"-20"0"-8,20 0-53,0 0-7,0 0 0,13-19 0,6 5-16,7 4-17,3-4-26,7 2-4,-2-2-3,0 2-1,0 2 0,-5 2-3,-5 8 1,-5-7 0,-19 7-10,24 0-47,-24 0-34,0 0-21,21 7-11,-21-7-11,0 0-6,17 0-7</inkml:trace>
          <inkml:trace contextRef="#ctx0" brushRef="#br3" timeOffset="276563.0036">-8179 4669 525,'0'0'146,"0"-30"-9,0 30-119,0 0-15,-31-16-2,12 16 1,-1 7-1,-2 0 0,-2 3 0,1 2-3,1 2 2,5 1-2,0 5 0,7-2 0,3 4 0,7 1-1,0 4 3,0 6-1,0 4-1,8 3 0,-1 1 3,2 3-3,-2-1 2,1-1-1,1-2 0,-1-2 1,-1-11 1,0-1-1,-2-2 0,-5-3 1,0-21 0,10 32-1,-10-32-1,0 19-2,0-19-29,0 0-50,0 0-33,0 0-9,0 0-16,0 0 3,-10-26-4</inkml:trace>
          <inkml:trace contextRef="#ctx0" brushRef="#br3" timeOffset="277608.2054">-8200 5122 367,'24'0'141,"-24"0"-24,33-12-36,-11 6-7,-1-2-33,1 8-41,2-7-3,-2 0 2,0 7-3,2-9-4,-1 9-8,-3-9-20,4 9-40,-7 0-32,-17 0-11,36-8-20,-36 8-2,17 0 3</inkml:trace>
          <inkml:trace contextRef="#ctx0" brushRef="#br3" timeOffset="277327.4049">-7820 4760 231,'0'0'143,"-7"-32"-28,7 32-19,-20-26-14,3 17-15,-7 0-19,-2 3-25,1 6-18,-3 0-4,1 0 0,-1 6 0,6 3 0,22-9-2,-27 29 1,17-7-1,10 2 0,-6 4 1,6 5-1,0-1 1,6 2-2,0 2 1,-1 2-1,-5 1 2,9-1-2,-9-3 2,7-1-2,-7 1 1,5-4 0,-5-3 2,0-4-1,0-3 2,0-21 0,9 25-1,-9-25 0,0 0 0,0 0-16,0 0-49,0 0-39,0 0-18,0 0-16,0 0-3,-21-25 1</inkml:trace>
          <inkml:trace contextRef="#ctx0" brushRef="#br3" timeOffset="278016.3062">-7892 5086 300,'-17'14'147,"17"-14"-6,0 0-49,26-9-46,-2 9-4,-2-13-11,9 5-19,-2-5-9,0 0-1,0-1-2,-3-2 0,-4 0 0,-22 16-4,29-29 1,-29 29 0,7-22 0,-7 22-2,0 0 3,-26-14-1,26 14 0,-30 10 3,30-10 1,-30 30-1,15-8-1,1 7 1,4 1-1,0 5 0,5-4 0,5 2 0,0-7 1,5-2 1,7-6 0,7-2-2,3-6 2,2-10-1,5 8-10,-3-8-45,6 0-41,-5-6-25,3 1-19,-1-4-3,-5-4 1,0 4 61</inkml:trace>
          <inkml:trace contextRef="#ctx0" brushRef="#br3" timeOffset="278312.7067">-7317 5062 148,'0'0'113,"0"0"7,-27-18-39,27 18-18,-31 13-4,14 6 3,-4-2-14,6 8-10,-4-3-8,9 5-6,3-3-20,7-2 2,5 0-1,7-3-1,7-3 0,3-4-1,4-4 1,3-8-3,0 0-1,0 0-2,-5 0 1,-2-14-3,-1 6-39,-21 8-49,27-26-21,-27 26-18,21-33-10,-21 33-8,24-36 8</inkml:trace>
          <inkml:trace contextRef="#ctx0" brushRef="#br3" timeOffset="278967.9078">-7106 4889 317,'0'0'131,"0"-21"-18,0 21-15,0 0-21,6 35-24,-6-9-48,7 9-10,-7 3-1,5 2 3,-5 2 0,9-4 2,-9-3-1,7-7 2,-7-6-2,0-4 0,0-18-14,0 19-48,0-19-32,0 0-15,-33 0 1,15-14 1,-5 6 7,1-1 16,2-1 38,20 10 68,-30-18 57,30 18 34,-10-18-1,10 18 0,0 0-8,36-24-13,-14 9-25,11 4-19,-2-4-27,-1-1-18,6 0 0,-7 0-1,1 0 0,-10 4-3,-20 12 3,22-10-1,-22 10 1,5 20 0,-5 0 0,0 10 2,0 1-1,0 5 3,14-4-4,5 1 1,3-5-1,7-8 2,2-10 0,7-10-2,-1 0 1,3-14-1,-10-4 1,-4-4 0,-9-3 1,-8-5-1,-9 2 1,-11-1 0,-7 5-1,-5 5 1,-2 0 1,-8 1 1,8 5-2,-1 4-1,5 9-28,3-10-39,18 10-29,0 0-13,0 0-6,0 0-6,0 0 1</inkml:trace>
          <inkml:trace contextRef="#ctx0" brushRef="#br3" timeOffset="279295.5084">-6644 4929 126,'18'0'72,"-18"0"8,16 24 11,-6-3-11,-3 0-10,0 11-4,-7-5-6,10 5-7,-10-5-11,0-1-15,0-6-26,0-20-1,0 26-1,0-26-2,0 0-1,0 0 1,20-21 1,-11 0 0,3-7 2,2-3-1,5-4 2,3-2-1,3-1 1,8 5-2,5 5 3,-1 4-3,-1 10 0,-2 1 0,-3 13-13,-9 0-72,-22 0-38,28 33-15,-28-33-1,0 28-6,0-28 43</inkml:trace>
        </inkml:traceGroup>
      </inkml:traceGroup>
    </inkml:traceGroup>
    <inkml:traceGroup>
      <inkml:annotationXML>
        <emma:emma xmlns:emma="http://www.w3.org/2003/04/emma" version="1.0">
          <emma:interpretation id="{F02BDD65-9E21-4265-B119-F2CE4075A326}" emma:medium="tactile" emma:mode="ink">
            <msink:context xmlns:msink="http://schemas.microsoft.com/ink/2010/main" type="paragraph" rotatedBoundingBox="12363,17104 18996,16711 19055,17711 12422,181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05B7BD-6DEE-4E79-B00B-DD315B4A76F0}" emma:medium="tactile" emma:mode="ink">
              <msink:context xmlns:msink="http://schemas.microsoft.com/ink/2010/main" type="line" rotatedBoundingBox="12363,17104 18996,16711 19055,17711 12422,18105"/>
            </emma:interpretation>
          </emma:emma>
        </inkml:annotationXML>
        <inkml:traceGroup>
          <inkml:annotationXML>
            <emma:emma xmlns:emma="http://www.w3.org/2003/04/emma" version="1.0">
              <emma:interpretation id="{08085EE8-D08D-4F41-A654-9AD298CAAF47}" emma:medium="tactile" emma:mode="ink">
                <msink:context xmlns:msink="http://schemas.microsoft.com/ink/2010/main" type="inkWord" rotatedBoundingBox="12363,17104 15387,16925 15446,17925 12422,18105">
                  <msink:destinationLink direction="with" ref="{AEC3B183-0D61-4F20-AC74-AB9A899BBF50}"/>
                </msink:context>
              </emma:interpretation>
              <emma:one-of disjunction-type="recognition" id="oneOf8">
                <emma:interpretation id="interp36" emma:lang="en-US" emma:confidence="0">
                  <emma:literal>(muscle)</emma:literal>
                </emma:interpretation>
                <emma:interpretation id="interp37" emma:lang="en-US" emma:confidence="0">
                  <emma:literal>(mason)</emma:literal>
                </emma:interpretation>
                <emma:interpretation id="interp38" emma:lang="en-US" emma:confidence="0">
                  <emma:literal>(meson)</emma:literal>
                </emma:interpretation>
                <emma:interpretation id="interp39" emma:lang="en-US" emma:confidence="0">
                  <emma:literal>(misuse)</emma:literal>
                </emma:interpretation>
                <emma:interpretation id="interp40" emma:lang="en-US" emma:confidence="0">
                  <emma:literal>[meson)</emma:literal>
                </emma:interpretation>
              </emma:one-of>
            </emma:emma>
          </inkml:annotationXML>
          <inkml:trace contextRef="#ctx0" brushRef="#br3" timeOffset="251650.3595">-4865 5517 45,'0'0'45,"-12"-18"5,12 18-2,0 0-1,0 0-3,0 0-2,0 0-4,0 0-8,-12 24-9,12 2 0,0 3 16,8 7 4,-8 4-2,5 5 1,-5 0-2,0 0-2,0-6-3,7-1-9,-7-11-22,0-2-3,0-25-1,7 26-2,-7-26 2,0 0 0,9-26 0,-3 0 1,5-7 2,1-9-1,3-2 1,4-9 0,1 8 0,4-2 0,0 15 1,4 6 1,-1 13-1,-3 13-1,0 15 0,2 9 0,-4 8-1,-3 6 1,0-2 0,-4 6-1,-5-8-1,0-3 2,-1-6-1,-9-7-1,0-18 0,0 0-1,0 0 0,0 0 1,7-37 1,-7 1-2,12 1 1,-4-8 0,8 6 3,4 1-1,3 9 1,1 12-1,1 15 1,-1 12 1,-3 10-2,-1 9 1,-6 4-2,0 6 1,-4 1-2,0-2 1,-1-7-1,-4-7-1,2-9 1,-7-17-37,22 15-46,-22-15-15,29-19-13,-10 2-11,-2-13-3,5 3 0</inkml:trace>
          <inkml:trace contextRef="#ctx0" brushRef="#br3" timeOffset="251962.3602">-4044 5652 31,'0'0'56,"0"0"-4,0 38-2,0-13 10,0 5 18,5 4 0,2-4-7,1 0-8,1-8-9,5-2-9,-14-20-11,27 17-10,-27-17-24,32-18 1,-16-1 0,-1-5 0,-4-6 1,-6-6 0,-5 4 2,0-3 0,-16 6 0,-1 5-1,0 5 2,-3 5-2,1 8 1,2 6-1,17 0-24,-21 0-34,21 0-24,0 0-14,21 0-8,-4-12-2,3-2 0,9-2 6</inkml:trace>
          <inkml:trace contextRef="#ctx0" brushRef="#br3" timeOffset="252555.1612">-3750 5433 49,'21'-14'31,"-21"14"13,0 0 15,18 20 19,-12 2 8,4 6-4,-2 6-4,3 11-2,-1-1-13,-2 6-16,-1-4-15,2 0-22,-4-7-11,-5-5 0,10-9-2,-10-25 0,9 28-15,-9-28-45,0 0-19,0 0-2,-9-21 2,9 21 2,-20-24 9,20 24 7,-24-22 19,24 22 49,-16-18 31,16 18 18,24-26 10,2 6 4,13-2 0,6-4-5,3-4-2,5 1-5,-5 1-10,-6 6-14,-11 8-11,-7 14-6,-24 0-7,17 18-3,-17 6-2,-7 8 1,-1 4-1,8 3-2,-7-1-3,7-1 1,14-10 0,-2-2 0,6-9 0,8-10 1,0-6-1,1-10 3,2-6-1,-5-3 1,-2-9 1,-4-4 0,-13-4 2,-5 0-2,0 3 2,-14 1-1,0 8 1,-3 4-5,17 20-46,-25-22-23,25 22-14,0 0-7,0 0-9,0 0-8,0 0-6,15-22 5,-15 22 92</inkml:trace>
          <inkml:trace contextRef="#ctx0" brushRef="#br3" timeOffset="252867.1618">-3050 5483 74,'34'0'81,"-34"0"16,32 32-7,-16-5-4,-4 3 0,0 8-4,-4-3-12,1 8-23,-9-6-21,0-1-24,0-8-2,0-7-1,0-21-1,-9 21 1,9-21-2,0-24 1,0-4 1,7-12-1,7-6 1,6-7 0,8 1 1,4 3 0,8 8 1,-1 9 1,2 8 1,-5 12-1,-2 12-27,-1 0-58,-4 11-35,-4 3-7,-6-8-5,0 4-5,-19-10 16</inkml:trace>
          <inkml:trace contextRef="#ctx0" brushRef="#br3" timeOffset="280839.9111">-8844 5771 419,'-14'-24'116,"14"24"-13,0 0-21,0 0-25,0 0-35,0 0-21,0 0 1,0 34-2,0-15 1,5 13-3,2-3 2,1 8-1,-2 1 1,-6-1 0,8-3-2,-8-6 2,0-1 0,0-9-1,0-18 1,0 17-1,0-17 1,0 0 1,0-38-1,0 6 1,12-2 0,-3-8 2,4 0-1,1-3 1,5 7-3,-2 1 1,0 12-3,-17 25 0,31-23-1,-31 23 0,25 8 0,-25-8 0,28 34 0,-14-7 1,1 0 2,0 4-1,2-1 1,-5 1 1,-1-3-1,-11-4 0,8-2 2,-8-22-2,0 26 0,0-26 1,0 0 1,0 0 0,0 0 1,24-24 0,-10 0 0,5-2 0,3-3-1,4-1 0,-3 5-3,1 0-1,-3 7-1,-2 10-1,-19 8 1,27 12-2,-18 6 1,-2 9 0,-2 5 2,-5 1 2,8 2 0,-8-3 0,0-6 1,5-1-1,-5-25 0,9 28-9,-9-28-29,0 0-30,29-8-16,-29 8-10,29-30-6,-8 13-4,-4-11 1,0-1 9,0-1 42,-5-2 58,-4 6 41,-2-3 46,-6 7 6,0 3 5,0 19 1,0-24-1,0 24-16,0 0-24,0 0-27,0 19-37,0 0 0,8 5-1,-8 6 0,10 2 0,-3-2 1,4 3-2,1-3 0,5-6 0,-4-6 2,8-8-3,-1-10 3,3 0-1,-1-13-1,-2-4 2,-1-9-1,-2-5 2,-1-5-2,-4 0 4,3 6-5,-6 2 2,-3 10 0,-6 18 0,0 0-1,0 0 1,21 26-1,-21 6 0,0 6 2,5 2-3,-5 3 2,10-3-1,-1-3 1,3-8-1,5-6 1,0-7-1,2-10-10,3-6-59,-5 0-39,2-12-12,0-2-16,-9-10-2,4 2-3</inkml:trace>
          <inkml:trace contextRef="#ctx0" brushRef="#br3" timeOffset="291042.329">-7486 5916 237,'0'0'105,"0"0"1,-26-12-10,26 12-16,-19 0-16,19 0-19,-32 6-12,32-6-10,-34 19-14,15-6-8,-2 4-2,21-17 1,-30 29 0,30-29 0,-14 29 0,14-29 1,0 0-1,20 16 1,1-16-1,5 0 0,3 0 0,3 6-1,-3 0 0,0 4 0,-6 1 0,-8 7-1,-15-18 2,8 31 1,-14-13-1,-8 1 1,14-19-1,-39 22 0,16-16 1,-2-6 0,6 0 0,-3-8-2,22 8 0,-29-15-3,29 15-25,0 0-42,0 0-32,0 0-17,0 0-11,0 0-10,25-13-3</inkml:trace>
        </inkml:traceGroup>
        <inkml:traceGroup>
          <inkml:annotationXML>
            <emma:emma xmlns:emma="http://www.w3.org/2003/04/emma" version="1.0">
              <emma:interpretation id="{9ED5F1C5-2A25-40E1-9DF9-FF8924231534}" emma:medium="tactile" emma:mode="ink">
                <msink:context xmlns:msink="http://schemas.microsoft.com/ink/2010/main" type="inkWord" rotatedBoundingBox="16642,17108 19011,16967 19040,17453 16671,17594">
                  <msink:destinationLink direction="with" ref="{AEC3B183-0D61-4F20-AC74-AB9A899BBF50}"/>
                </msink:context>
              </emma:interpretation>
              <emma:one-of disjunction-type="recognition" id="oneOf9">
                <emma:interpretation id="interp41" emma:lang="en-US" emma:confidence="1">
                  <emma:literal>motor</emma:literal>
                </emma:interpretation>
                <emma:interpretation id="interp42" emma:lang="en-US" emma:confidence="0">
                  <emma:literal>Mohr</emma:literal>
                </emma:interpretation>
                <emma:interpretation id="interp43" emma:lang="en-US" emma:confidence="0">
                  <emma:literal>mown</emma:literal>
                </emma:interpretation>
                <emma:interpretation id="interp44" emma:lang="en-US" emma:confidence="0">
                  <emma:literal>Motor</emma:literal>
                </emma:interpretation>
                <emma:interpretation id="interp45" emma:lang="en-US" emma:confidence="0">
                  <emma:literal>moor</emma:literal>
                </emma:interpretation>
              </emma:one-of>
            </emma:emma>
          </inkml:annotationXML>
          <inkml:trace contextRef="#ctx0" brushRef="#br3" timeOffset="291401.1297">-7269 5920 330,'0'0'148,"0"0"-28,0 0-58,0 0-12,-14 24-9,14-1-15,-10-2-10,10 8-9,0-1-6,0 1-1,0-4 0,12 1 0,-2-2 0,4-5 0,5-5 0,5-4 0,2-10 1,1 0 0,0 0-1,-3-10 0,-2-2-2,-22 12 0,28-29-17,-28 10-53,0 19-41,-19-29-15,0 16-9,2 4-9,-5-2-2</inkml:trace>
          <inkml:trace contextRef="#ctx0" brushRef="#br3" timeOffset="292087.5309">-7069 5695 434,'0'0'146,"0"0"-32,0 0-42,0 26-34,7-6-36,0 10-2,3 6 0,0 7-1,2 1 1,-1 2-2,1 2 1,-2-3 0,-1-7 0,-1-7 0,-3-5 1,-5-26 0,12 29 0,-12-29-1,0 0 1,0 0-2,0 0-12,21-24-42,-21 24-22,19-23-13,-19 23-1,29-28 1,-11 9 4,3 9 20,-6-8 39,-15 18 80,24-24 25,-24 24 13,12-20 0,-12 20 0,0 0-2,17-18-19,-17 18-28,35-7-39,-11 0-3,5-4 2,-2-1 0,4-2 0,-6-4-2,-1-4 0,-5-1-1,-7-1 2,-12 4 0,0 2 1,0 18-1,0 0-1,-17 0 0,2 16 1,3 13 1,1 11-2,5 4 1,6 3-2,0-1 2,8-3-1,9-3 2,4-10-2,4-4 1,8-8-1,-2-5 2,3-13-1,-5 0-1,2 0-67,-4-17-58,-10-3-20,4-2-4,-11-11-2,2 2 10</inkml:trace>
          <inkml:trace contextRef="#ctx0" brushRef="#br3" timeOffset="296491.7387">-9043 5487 72,'0'0'51,"0"0"3,0 0 24,0 0 24,-19-9 0,19 9-10,0 0-7,-20 7-9,20-7-8,0 0-17,0 0-21,-19 0-28,19 0-1,0 0 0,0 0-1,0 0 1,0 0-1,-14 27 1,14-27-2,-10 24 1,10-24-1,-12 36 0,5-11 0,7-1 0,-10 6 0,10 2 1,0 4-1,0 1 1,0 9-1,0-2 0,10 4-1,2 4 0,4 1-1,-1-2 1,5-1-2,3 0 1,-1-10 0,2-1 2,0-11-1,-4-6 1,3-10 0,-1-6-5,3-6-73,5 0-39,-5-9-21,8 2-4,-4-7-2,3 6-5</inkml:trace>
          <inkml:trace contextRef="#ctx0" brushRef="#br3" timeOffset="297708.5407">-6314 5433 176,'0'0'56,"0"0"3,0 0 8,0 0 13,0 0 3,5 18-18,-5-18-2,20 19-8,-20-19 2,26 26-8,-26-26-7,29 31-27,-12-10-16,-1-3 0,-3 4-2,-1 2 1,0 2-1,0 7 1,-2 7-1,-1 1 1,0 9-1,-4 2 2,-5 6-1,0 1 1,0-5-2,0-1 1,-9-9-1,-1-2 1,1-10 0,-1-3 0,2-7 1,8-22 2,-18 30-1,18-30 3,0 20-1,0-20 2,0 0-1,0 0 0,0 0 0,0 0-1,0 0 1,0 0-3,0 0 1,0 0-45,0 0-58,16 13-28,-16-13-11,0 0-7,0 0-2,5-27 12</inkml:trace>
        </inkml:traceGroup>
      </inkml:traceGroup>
    </inkml:traceGroup>
    <inkml:traceGroup>
      <inkml:annotationXML>
        <emma:emma xmlns:emma="http://www.w3.org/2003/04/emma" version="1.0">
          <emma:interpretation id="{D3C3BC7A-8F80-4A38-A99A-007B2B8BEA62}" emma:medium="tactile" emma:mode="ink">
            <msink:context xmlns:msink="http://schemas.microsoft.com/ink/2010/main" type="paragraph" rotatedBoundingBox="17596,17772 20068,17701 20080,18140 17608,18211" alignmentLevel="6"/>
          </emma:interpretation>
        </emma:emma>
      </inkml:annotationXML>
      <inkml:traceGroup>
        <inkml:annotationXML>
          <emma:emma xmlns:emma="http://www.w3.org/2003/04/emma" version="1.0">
            <emma:interpretation id="{2F7BD00F-DA0C-4373-860F-26079DE98348}" emma:medium="tactile" emma:mode="ink">
              <msink:context xmlns:msink="http://schemas.microsoft.com/ink/2010/main" type="line" rotatedBoundingBox="17596,17772 20068,17701 20080,18140 17608,18211"/>
            </emma:interpretation>
          </emma:emma>
        </inkml:annotationXML>
        <inkml:traceGroup>
          <inkml:annotationXML>
            <emma:emma xmlns:emma="http://www.w3.org/2003/04/emma" version="1.0">
              <emma:interpretation id="{661D8EDF-4352-4255-AE78-465B17FC31A1}" emma:medium="tactile" emma:mode="ink">
                <msink:context xmlns:msink="http://schemas.microsoft.com/ink/2010/main" type="inkWord" rotatedBoundingBox="17596,17772 20068,17701 20080,18140 17608,18211"/>
              </emma:interpretation>
              <emma:one-of disjunction-type="recognition" id="oneOf10">
                <emma:interpretation id="interp46" emma:lang="en-US" emma:confidence="1">
                  <emma:literal>neuron</emma:literal>
                </emma:interpretation>
                <emma:interpretation id="interp47" emma:lang="en-US" emma:confidence="0">
                  <emma:literal>noun n</emma:literal>
                </emma:interpretation>
                <emma:interpretation id="interp48" emma:lang="en-US" emma:confidence="0">
                  <emma:literal>neuro n</emma:literal>
                </emma:interpretation>
                <emma:interpretation id="interp49" emma:lang="en-US" emma:confidence="0">
                  <emma:literal>nun n</emma:literal>
                </emma:interpretation>
                <emma:interpretation id="interp50" emma:lang="en-US" emma:confidence="0">
                  <emma:literal>nein n</emma:literal>
                </emma:interpretation>
              </emma:one-of>
            </emma:emma>
          </inkml:annotationXML>
          <inkml:trace contextRef="#ctx0" brushRef="#br3" timeOffset="253615.9631">-3911 6250 99,'0'0'96,"0"0"-10,-10 33-18,10-13 6,-7 10-11,7-2 5,0-1-14,0 1-4,0-1-21,0 0-7,0-6-17,0-4-7,0-17-1,0 20 0,0-20 2,0 0 0,-5-28-1,5 0-1,10-6 9,1-6-10,4-9 12,5 7-11,4-3 11,4 16-9,1 0 9,0 17-10,-2 12 5,-3 12 3,-1 15-11,-5 1 9,-2 10-9,1-4 9,-7 6-10,2-3 10,-5-10-13,7 0 7,-8-7-6,-6-20-56,23 22-28,-23-22-18,24-8-12,-24 8-10,18-24 4</inkml:trace>
          <inkml:trace contextRef="#ctx0" brushRef="#br3" timeOffset="254411.5645">-3401 6331 198,'29'-10'88,"0"-4"5,-3-3-13,1-4-7,-6 5-13,-2-9-10,-19 25-13,13-36-10,-13 15-23,0 21-3,-20-19 3,20 19 1,-29 11 4,8 14-6,7-1 4,-3 12-12,5 7 8,2 5-7,10-5 3,0 5-10,10-8 6,6-8-6,9-4 7,5-5-1,2-7 2,2-16 2,0 0 2,-1 0-1,-1-23 0,-2 1-12,-5-4-41,-6-7-13,-5-2-15,-4 0 7,0-3-7,-5-6 7,-5 10-8,0 1 24,0 9 34,0 5 23,0 19 8,0 0 7,0 0 9,0 0 15,-10 34 20,10-9 10,0 0 10,0 9-8,9-3 5,4 1-17,-2-2 0,9-1-23,-1-4-12,7-4-19,-1-6-6,6-4 0,0-11 1,-5 0 3,1-11-3,-8-2 2,-2-6 1,-5-2 6,-12-9-34,0-1-28,0-2-21,0-7 7,0 10-9,0 0 5,0 11-7,0 19 0,0 0 30,0 0 38,0 0 13,0 0 6,17 35 10,-9-11 9,10 0 17,-3-1 3,7 4 13,0 0-5,2 2 7,0-2-9,-1-3 0,-1-2-14,-7-4-11,2-2-16,-17-16-23,19 6-36,-19-6-30,0 0-9,21-32-14,-21 15 2,6-9 2,-6 4 16</inkml:trace>
          <inkml:trace contextRef="#ctx0" brushRef="#br3" timeOffset="254941.9654">-2443 6321 58,'0'0'50,"0"0"2,0 0 1,0 0 21,7 20 1,-7 0 7,5 1-14,-5-2-6,0 1-18,0-1-4,0-19-10,-10 28-16,10-28-15,0 0-1,0 0 1,0 0-1,-12-34 7,19 4-6,6-6 8,4-1-11,7-4 13,0 8-11,4-2 11,1 9-11,-2 4 2,-5 9-2,-3 8 4,-19 5 0,21 5-1,-21-5-1,0 29 1,0-10 4,-9 7-3,4 0 2,-2 8-13,2-2 12,-2 6-11,7-5 12,0-4-13,0 1 6,14-6-5,-14-24 6,34 25 2,-8-25-1,1-8 0,4-6 2,-4-5-1,-4-6 3,-5-1 5,-9-4-7,-9-2 9,-7 3-12,-5-4 12,-7 7-12,0 2 11,-3 10-24,2 0-51,20 14-24,-24 0-18,24 0-15,0 0-8,0 0 4,17 6 51</inkml:trace>
          <inkml:trace contextRef="#ctx0" brushRef="#br3" timeOffset="255394.3662">-1935 6095 173,'0'0'118,"5"18"-30,-5-18 5,19 37-13,-4-5-7,-1 2-12,3 7-22,-5-8-25,0 8-20,-3-4 11,-1-1-14,-8-6 7,5-8-7,-5-22 6,0 26 2,0-26-1,0 0 0,0-26 1,0 4 8,0-11-11,11-11 10,4 0-9,11-5 11,3 3-12,5 7 7,4 10-5,-2 9 0,-4 20 5,-4 7 1,-6 10 3,-3 15-2,-7 6 2,-4 4-6,-3 3 5,-5-4-8,7-3 6,-7-9-12,5-7 5,-5-22-9,0 29 8,0-29 0,0 0-39,0 0-52,21-19-37,-21 19 5,10-35-8,-10 35 4</inkml:trace>
        </inkml:traceGroup>
      </inkml:traceGroup>
    </inkml:traceGroup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49:24.08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F98375E1-174E-4BC3-8C9D-447F3FB98A6C}" emma:medium="tactile" emma:mode="ink">
          <msink:context xmlns:msink="http://schemas.microsoft.com/ink/2010/main" type="inkDrawing" rotatedBoundingBox="9070,15066 10774,14271 10838,14408 9134,15203" semanticType="callout" shapeName="Other">
            <msink:sourceLink direction="with" ref="{E9774322-0C64-47FE-B1FE-ADDD38A36056}"/>
            <msink:sourceLink direction="with" ref="{6FEC7837-ECE5-4B0F-A5DD-85C517B8C826}"/>
          </msink:context>
        </emma:interpretation>
      </emma:emma>
    </inkml:annotationXML>
    <inkml:trace contextRef="#ctx0" brushRef="#br0">1649 21 127,'0'0'65,"29"-15"2,-29 15 9,24-7 19,-24 7 6,18 0-8,-18 0-6,0 0-3,0 33-9,-22-14-9,0 10-19,-17 0-27,-11 12-17,-17 5-1,-20 4 0,-17 7-5,-14 2 2,-11 2-1,-9 2 3,-2-1-3,-1-3 2,10-4-2,13-9 2,11-7-2,18-6 4,18-9 0,16-9-3,21-8-4,8-7-41,26 0-38,0 0-36,-9-31-36,9 31-17,0-23-13,0 23-5,-23-12 150</inkml:trace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49:25.317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1F29010E-C685-4F78-81C7-2E25C93AFAA0}" emma:medium="tactile" emma:mode="ink">
          <msink:context xmlns:msink="http://schemas.microsoft.com/ink/2010/main" type="writingRegion" rotatedBoundingBox="6858,15306 8928,15352 8915,15964 6845,15918"/>
        </emma:interpretation>
      </emma:emma>
    </inkml:annotationXML>
    <inkml:traceGroup>
      <inkml:annotationXML>
        <emma:emma xmlns:emma="http://www.w3.org/2003/04/emma" version="1.0">
          <emma:interpretation id="{88E93D64-2D29-4EF6-BB55-6F488DFAF93E}" emma:medium="tactile" emma:mode="ink">
            <msink:context xmlns:msink="http://schemas.microsoft.com/ink/2010/main" type="paragraph" rotatedBoundingBox="6858,15306 8928,15352 8915,15964 6845,159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301D77-08BA-45AB-8E02-F2239EBE9847}" emma:medium="tactile" emma:mode="ink">
              <msink:context xmlns:msink="http://schemas.microsoft.com/ink/2010/main" type="line" rotatedBoundingBox="6858,15306 8928,15352 8915,15964 6845,15918"/>
            </emma:interpretation>
          </emma:emma>
        </inkml:annotationXML>
        <inkml:traceGroup>
          <inkml:annotationXML>
            <emma:emma xmlns:emma="http://www.w3.org/2003/04/emma" version="1.0">
              <emma:interpretation id="{E9774322-0C64-47FE-B1FE-ADDD38A36056}" emma:medium="tactile" emma:mode="ink">
                <msink:context xmlns:msink="http://schemas.microsoft.com/ink/2010/main" type="inkWord" rotatedBoundingBox="6858,15306 8928,15352 8915,15964 6845,15918">
                  <msink:destinationLink direction="with" ref="{F98375E1-174E-4BC3-8C9D-447F3FB98A6C}"/>
                </msink:context>
              </emma:interpretation>
              <emma:one-of disjunction-type="recognition" id="oneOf0">
                <emma:interpretation id="interp0" emma:lang="en-US" emma:confidence="1">
                  <emma:literal>arm</emma:literal>
                </emma:interpretation>
                <emma:interpretation id="interp1" emma:lang="en-US" emma:confidence="0">
                  <emma:literal>ar m</emma:literal>
                </emma:interpretation>
                <emma:interpretation id="interp2" emma:lang="en-US" emma:confidence="0">
                  <emma:literal>ar M</emma:literal>
                </emma:interpretation>
                <emma:interpretation id="interp3" emma:lang="en-US" emma:confidence="0">
                  <emma:literal>ar in</emma:literal>
                </emma:interpretation>
                <emma:interpretation id="interp4" emma:lang="en-US" emma:confidence="0">
                  <emma:literal>ar on</emma:literal>
                </emma:interpretation>
              </emma:one-of>
            </emma:emma>
          </inkml:annotationXML>
          <inkml:trace contextRef="#ctx0" brushRef="#br0">504 55 162,'18'-18'61,"-18"18"-1,0 0 3,0 0 4,0-17 12,0 17 6,0 0 0,-23-9-12,-3 1-3,4 8-12,-14 0-8,0 0-18,-9 0-18,1 0-19,-1 10 0,-1-10 1,7 12 3,1-4 1,6 4 0,3 2 0,6 5 1,6 3-1,7 4 1,1 6 0,9 3-3,0-1 0,11 7-2,1-6-2,1-3-2,3-4 0,-1-5-5,-15-23-7,36 24-13,-15-24-8,8-14-6,-5-11-2,8 1-1,-5-10 1,6 5 3,-6-6 10,-1 0 16,-5 6 17,-6 2 13,-5 9-1,-10 18 0,0-29 1,0 29 1,0-25 4,0 25 5,0 0 4,-22-21 9,22 21 6,0 0-3,0 0-1,0 0-2,0 18-2,0-18-10,7 35-12,3-9-17,-1-2-4,13 6-15,-2-5-16,9 4-20,-3-5-11,3-5-14,-1-5-23,-1-8-19,0 0-12,-27-6 13,36-18 101</inkml:trace>
          <inkml:trace contextRef="#ctx0" brushRef="#br0" timeOffset="468.0008">728-84 119,'19'12'101,"-19"-12"-18,20 26-35,-8-7 4,-2 3-3,4 4 7,-2 8-1,0-3-4,0 11-6,-3-4-4,1-1-5,-10-6-6,7-1-5,-7-5-10,6-7-6,-6-18-8,0 0 0,0 0 1,0 0 2,0-28 3,0 1-4,0-5 1,0-3-2,0-4 1,0-2-2,0 3 2,12 0-4,0 8-2,0 2 1,2 6-1,3 0-26,4 10-29,-4-2-25,8 3-30,-2 4-11,-6-2-23,10 9 4,-27 0 3</inkml:trace>
          <inkml:trace contextRef="#ctx0" brushRef="#br0" timeOffset="1203.7021">1407-117 103,'0'27'97,"8"17"9,-8 1-66,0 5 3,11 5 9,-11-1-3,7 0-1,-7-8-3,8-1-4,-8-11 0,7-4 3,-7-11-11,0-19 0,0 0-2,0 0 1,0 0-3,0 0-4,9-37-10,-9 9-23,0-6-5,-6-6-6,6 0 1,0-3-1,0 1 15,12 3 0,-1 5 5,2 2 9,4 10 6,1 4 1,-18 18-3,34-6-2,-12 15-17,0 14 0,2 5-1,2 10 0,-4 3-1,-3 5 0,0 1 3,-4-6 1,-8-1 1,-7-5 2,0-9 0,0-26 5,0 24 2,0-24-1,0 0 1,-10-37-1,10 6 1,12-6-2,-2-4 0,4-1-4,4-4 0,5 7-1,2 6-1,1 9-3,1 13-1,-1 11 1,1 24 0,-3 9-1,-1 17-1,-8 8 3,2 6-1,-5 0 5,-2-1-1,1-9 2,-5-9-9,1-20-72,-7-25-61,0 0-24,0 0-9,11-29-3,-25-22 51</inkml:trace>
        </inkml:traceGroup>
      </inkml:traceGroup>
    </inkml:traceGroup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47:02.184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6FEC7837-ECE5-4B0F-A5DD-85C517B8C826}" emma:medium="tactile" emma:mode="ink">
          <msink:context xmlns:msink="http://schemas.microsoft.com/ink/2010/main" type="inkDrawing" rotatedBoundingBox="8517,11083 21826,10737 21917,14235 8608,14582" rotationAngle="1706568480" semanticType="enclosure">
            <msink:sourceLink direction="with" ref="{55E53221-6F50-4861-A122-4CE7F50784AE}"/>
            <msink:sourceLink direction="with" ref="{E3FF8B50-0995-48CF-B642-8C9DAB19B297}"/>
            <msink:sourceLink direction="with" ref="{789241D8-98F1-4AC0-909C-95D0E5DE65FB}"/>
            <msink:destinationLink direction="with" ref="{F98375E1-174E-4BC3-8C9D-447F3FB98A6C}"/>
            <msink:destinationLink direction="with" ref="{8096565D-33BA-4E9E-906F-B509C05C455C}"/>
            <msink:destinationLink direction="with" ref="{76B73F58-4BC0-4312-B114-165844179A3D}"/>
            <msink:destinationLink direction="with" ref="{AEC3B183-0D61-4F20-AC74-AB9A899BBF50}"/>
          </msink:context>
        </emma:interpretation>
      </emma:emma>
    </inkml:annotationXML>
    <inkml:trace contextRef="#ctx0" brushRef="#br0">-319-1047 11,'0'0'15,"0"0"-5,0 0-3,0 0-3,0 0-2,0 0-1,0 0 1,0 0 2,0 0 4,0 0 1,0 0 1,0 0 2,0 0 1,0 0 0,0 0-1,0 0-1,0 0-4,0 0 0,0 0 1,0 0 2,0 0 1,0 0 1,0 0 0,0 0 0,0 0 0,0 0 0,0 0-4,0 0-4,0 0-2,0 0-1,0 0 0,0 0 3,0 0 4,0 0 6,0 0 6,0 0 3,-5 19-1,5-19 0,0 0 0,0 0-3,0 0-4,0 0-8,0 0-3,0 0 0,0 0 5,0 0 12,0 19 9,0-19 3,0 0 1,0 0 1,0 0-3,0 0-1,-10 20-7,10-20-10,0 0-10,0 20-3,0-20 0,0 0-1,-9 24 2,9-24-1,0 20 0,0-20 0,-10 20 1,10-20-2,0 19 0,0-19 1,0 0 0,-7 27-1,7-27 0,0 24 0,0-24 0,0 27 0,0-27 1,0 31-1,0-31-1,-7 33 3,7-33-1,0 27-1,0-27 1,0 26-1,0-26 1,0 30-2,0-30 2,0 33-2,0-33 4,-6 31-3,6-12 3,0-19-4,0 29 1,0-29 1,0 23-2,0-23 0,13 25-1,-13-25 2,14 22-3,-14-22 4,10 20-2,-10-20 1,11 21 1,-11-21-1,6 20 0,-6-20-1,9 24 2,-9-24 0,8 19-1,-8-19 1,9 20 0,-9-20-2,0 0 1,9 24 1,-9-24-1,0 0-1,8 23 1,-8-23-2,0 17 2,0-17-1,9 21-3,-9-21 3,0 22-2,0-22 2,8 21-2,-8-21 3,0 19-3,0-19 3,0 0 1,5 24 0,-5-24 0,0 19-1,0-19 0,0 20-1,0-20 1,0 25 0,0-25 1,0 23-3,0-23 1,-5 24 1,5-24 0,0 22-1,0-22 2,0 19-1,0-19 0,0 20 0,0-20 1,0 0-1,0 24 0,0-24 0,0 18 1,0-18-1,0 0 1,0 20-1,0-20 0,0 0 0,0 0 0,-7 18 0,7-18-2,0 0 2,0 0-1,0 19 1,0-19 0,0 0-1,7 18 2,-7-18-1,0 0 1,0 21-1,0-21 0,0 0 0,0 0 0,7 21 0,-7-21 0,0 0 1,0 0-2,0 0 1,0 0 0,0 20 0,0-20 0,0 0-1,0 0 1,0 0 1,0 18-1,0-18 0,0 0 1,0 0-1,0 0 1,0 0-1,0 18 1,0-18-2,0 0 1,0 0 0,0 0 0,9 18 0,-9-18 0,0 0 0,0 0 0,0 0 1,0 0-1,0 0 0,10 20 1,-10-20 0,0 0-1,0 0 0,0 0-1,10 19 1,-10-19 1,0 0-1,0 0-1,10 24 1,-10-24 0,0 0 0,0 0 0,12 20 1,-12-20-1,0 0 2,0 0 0,0 0 1,0 0 0,18 20 1,-18-20-2,0 0 2,0 0-1,0 0-2,20 8-1,-20-8 0,0 0 1,0 0-1,0 0 2,21 21-1,-21-21 0,0 0 1,0 0-1,0 0 0,18 14-1,-18-14 0,0 0 1,0 0-2,0 0 1,0 0-1,0 0 1,0 0 1,21 13-2,-21-13 1,0 0-1,0 0 1,0 0-1,17 13 1,-17-13 0,0 0-1,0 0 1,0 0 1,19 13 0,-19-13-1,0 0 1,0 0-2,0 0 0,20 19 1,-20-19 0,0 0-2,0 0 2,0 0 0,17 19 0,-17-19 1,0 0-1,0 0 1,0 0-1,0 0-1,7 17 1,-7-17-1,0 0 1,0 0 0,0 0 1,0 0 0,5 18-1,-5-18 1,0 0-1,0 0 0,0 0 0,0 0-1,0 0 1,0 0-1,9 19 2,-9-19-1,0 0-1,0 0 2,0 0-1,0 0 0,0 0 0,10 18 0,-10-18-1,0 0 1,0 0 0,0 0-1,0 0 0,0 0 0,21 18 1,-21-18-1,0 0 1,0 0 0,0 0 0,0 0 0,0 0 0,17 16 1,-17-16-2,0 0 1,0 0 0,0 0-1,19 10 0,-19-10 0,0 0 1,20 6-1,-20-6 1,0 0 1,28 10-1,-28-10 0,18 6 0,-18-6 0,26 6 0,-26-6 0,27 5 1,-27-5 0,26 0-2,-26 0 2,29 9-2,-29-9 2,26 0 0,-26 0-2,26 7 0,-26-7 1,27 0 0,-27 0-1,26 0 1,-26 0-1,29 0 1,-29 0 0,30 0 0,-30 0 0,31-10 0,-31 10 0,29 0-1,-29 0 2,26 5-1,-26-5 0,29 0 0,-29 0 0,31 0 0,-31 0 1,36 0-1,-19 0 0,2 0 1,1 0-2,-1-5 1,0 5-1,-19 0 2,32 0-2,-13 0 0,-19 0 0,31 0-2,-31 0 3,31 0-2,-31 0 3,32 0-3,-13 0 2,-2 0-1,2 0 1,2 0 1,-1 0-1,2 0 1,-3 0 0,2 0-1,-1 0 0,-1 0 1,-2 0-1,-17 0 0,33 5 0,-33-5 0,24 8 1,-24-8-1,24 9 0,-24-9 1,22 7 0,-22-7 1,25 6-1,-25-6 0,28 0-1,-28 0 0,31 11 1,-31-11-2,32 0 1,-32 0-1,33 6 0,-33-6 2,32 0 0,-15 0-1,2 0-1,-2 0 1,2 0 1,1 0-1,1 0 2,1 0-2,-3 0 0,3 0-1,1 0 3,2 0-2,-1-6 2,-2 6-1,-1 0-1,-2 0 1,-19 0-1,32 0 1,-32 0 0,28 0-1,-28 0 0,22 0 0,-22 0-1,29 7 1,-10-7-1,-19 0 1,36 8-1,-14-8 0,0 7 0,0-7 0,-1 0 0,1 6 1,-1-6 1,-1 5-2,-1-5 1,0 0 1,0 0-1,-19 0 1,34 14-1,-34-14 1,34 8-4,-17-8 5,2 9-2,2-9 0,-1 10 1,-1-10-2,3 10 2,-1-10 0,-1 6 1,-1-6-2,-2 0 1,-17 0 1,31 8 0,-31-8 0,24 0-1,-24 0 0,20 0-1,-20 0 1,21 0-1,-21 0-1,17 0 1,-17 0 2,22 0-2,-22 0 1,21 0-1,-21 0 1,22 0-1,-22 0 0,27 0 0,-27 0-1,30 0 1,-12 0 0,-18 0 0,35 0 1,-35 0-1,30 0 1,-30 0 0,29 0-1,-29 0 1,28 7-1,-28-7-1,27 0 1,-27 0 1,29 5-1,-29-5 0,31 0 0,-31 0-1,27 6 3,-27-6-1,24 0-1,-24 0 0,21 0 0,-21 0 1,0 0-1,24 9-1,-24-9 0,0 0 1,22 0 1,-22 0-2,0 0 1,22 0 0,-22 0 0,0 0 1,21 0-1,-21 0 1,0 0-1,19 0 1,-19 0-1,0 0 0,0 0 0,25 0 0,-25 0 1,21 6-2,-21-6 1,22 0 0,-22 0 0,24 0-1,-24 0 1,24 4 0,-24-4-2,24 0 2,-24 0 0,27 8 0,-27-8 0,26 0 1,-26 0-1,22 10 1,-22-10-1,21 0 0,-21 0 0,17 0-1,-17 0 1,0 0-1,20 7 2,-20-7-2,0 0 1,21 0 0,-21 0 0,0 0-1,19 7 1,-19-7 0,0 0 0,17 0-1,-17 0 1,0 0-2,0 0 2,20 12-1,-20-12 1,0 0-2,19 0 2,-19 0-1,0 0 1,21 7 1,-21-7-1,0 0 1,0 0-1,22 0 0,-22 0 0,0 0 2,0 0-2,19 7 0,-19-7 1,0 0-1,20 0 0,-20 0 1,19 0-1,-19 0-1,21 0 2,-21 0-1,22 0 0,-22 0 1,24 6-1,-24-6 0,22 0 0,-22 0 2,24 0-2,-24 0 0,22 8 0,-22-8 0,24 0 1,-24 0-2,29 8 2,-29-8-2,26 0 2,-26 0-1,29 8 0,-29-8 0,31 6 0,-31-6 0,32 0 0,-32 0-1,35 10 1,-17-10 0,-18 0-1,31 6 3,-31-6-3,28 0 1,-28 0 0,22 9 0,-22-9-2,22 0 2,-22 0 2,24 8-4,-24-8 2,27 0 0,-27 0 0,28 5 0,-28-5 0,32 0 1,-32 0-1,31 6 1,-31-6-2,34 6 1,-15-6-2,0 8 2,3-8-2,0 6 2,4-6-2,0 0 3,-1 7-1,-1-7 2,5 0 0,-3 0 1,0 0 0,-1 0-1,-1-7 0,0 7-1,-2-6 4,1 6-4,-1-5 3,-2 5-4,1-6 2,0 6-2,-4-7 4,1 7-4,-18 0 0,31 0 0,-31 0 0,26 0 0,-26 0 0,24 0 0,-24 0 1,24 0 0,-24 0 0,29 0 0,-29 0 0,27 0 0,-27 0 0,31-6 0,-31 6 2,26 0-3,-26 0 0,27 0 0,-27 0-1,26 0 0,-26 0 2,25-5-2,-25 5-1,29 0 2,-29 0 0,31 0-2,-31 0 3,33 0-1,-33 0 0,31 0 0,-31 0 0,32 0 0,-32 0 0,31 0 3,-31 0-2,32 0 0,-32 0 1,31 0-1,-31 0 2,36-8-1,-36 8-1,36 0 0,-36 0 0,34-8-1,-34 8 2,33 0-1,-14 0-2,-19 0 2,32-11 0,-32 11-1,29 0 1,-29 0 1,31-10-2,-31 10 0,29-6 0,-29 6 1,26-6 0,-26 6-1,24-6 0,-24 6 0,24 0-1,-24 0 2,25-10-1,-25 10 0,24 0 0,-24 0-1,26-8 1,-26 8 1,22 0-1,-22 0-1,22-8 1,-22 8 1,19 0-1,-19 0 1,19 0 0,-19 0 0,20-8-1,-20 8 1,23 0-2,-23 0 1,20 0 0,-20 0 0,21 0-1,-21 0 1,20 0 0,-20 0 0,19-7 1,-19 7 0,22 0-1,-22 0 1,29-7-1,-29 7 2,31-6-2,-31 6 0,29-7 1,-29 7-1,31-7 0,-31 7 0,29-4 0,-29 4-1,28 0 2,-28 0 0,24-9-1,-24 9 0,22 0 1,-22 0-1,0 0-1,27-10 2,-27 10-1,0 0 0,24 0 0,-24 0 0,0 0 0,24-10 0,-24 10 0,19 0-1,-19 0 0,20 0 1,-20 0-1,19-8 1,-19 8 0,21 0 1,-21 0-1,20 0 0,-20 0 0,21-8 0,-21 8 0,17 0 0,-17 0 0,19-8 0,-19 8 0,0 0 0,24 0 1,-24 0-1,0 0-1,20-6 1,-20 6 0,0 0 1,21 0 0,-21 0-1,0 0-2,24-10 2,-24 10 1,20 0-2,-20 0 1,21-12-1,-21 12 1,17 0-1,-17 0 2,19-6-2,-19 6 0,0 0 1,25 0 1,-25 0-1,21-5 0,-21 5 1,20 0-2,-20 0 2,23 0-2,-23 0 2,17 0-2,-17 0 1,20 0 0,-20 0-1,21-8 2,-21 8-1,22 0 0,-22 0 1,24-8-2,-24 8 2,21-5-1,-21 5 1,18 0 0,-18 0 0,0 0 0,0 0-1,19-12 1,-19 12-1,0 0 0,0 0-1,0 0 0,19-8 1,-19 8-1,0 0 1,0 0 0,19 0-1,-19 0 1,0 0 0,0 0 0,22-7 0,-22 7 1,0 0-3,22 0 3,-22 0-1,0 0 0,22-6 0,-22 6 0,0 0 0,19 0-1,-19 0 2,0 0-2,19-5 2,-19 5-1,0 0 1,0 0-2,24 0 1,-24 0 1,0 0 0,21-6 0,-21 6-3,0 0 2,22 0-1,-22 0 1,0 0 0,19 0 0,-19 0-2,0 0 2,0 0 0,22-9 0,-22 9 1,0 0-1,0 0 0,19 0 0,-19 0 1,0 0 0,0 0-1,20 0 0,-20 0 1,0 0-1,0 0 0,22 0 0,-22 0 0,0 0 0,19 0 0,-19 0 0,0 0-2,19 0 2,-19 0 0,0 0-1,19 0 1,-19 0-1,0 0 1,0 0 0,22-8 1,-22 8-2,0 0 1,0 0 2,22 0-2,-22 0 0,0 0-1,19-9 2,-19 9-1,0 0 0,26-5-1,-26 5 1,20 0 0,-20 0-1,23-6 2,-23 6 0,25-6-1,-25 6 1,28 0 0,-28 0 0,25-10-1,-25 10 1,29-8-1,-29 8-2,28 0 2,-28 0 0,27-14 0,-27 14-1,26-8 1,-26 8 0,26-9 0,-26 9 1,27-8-1,-27 8-1,24-12 2,-24 12-1,22-8-1,-22 8 1,22-5 0,-22 5-3,21 0 3,-21 0 0,17-11-1,-17 11 1,19 0-1,-19 0 1,0 0 0,20-11 2,-20 11-1,0 0-1,23-9 2,-23 9-1,17-10 0,-17 10 0,20-12 0,-20 12 0,24-16-1,-24 16 1,29-13-1,-29 13-1,31-15 2,-31 15-1,29-15 1,-29 15 0,33-11-1,-33 11 0,30-17 0,-30 17 1,28-9-1,-28 9 0,31-9 0,-31 9 0,29-8 0,-29 8 1,29-8-1,-29 8 0,30-13 0,-30 13 0,33-11 1,-33 11-1,34-12 0,-15 6 0,-2-1 2,2 2-2,0 5 0,-19 0-1,34-14 1,-34 14 0,34-10 0,-15 10 0,2-9-1,-1 9 1,2-12 1,2 7-1,-1-2 0,0 1 0,3 0 0,-2 1-1,-2-2 0,1 1 0,-1 0 1,-2 0 0,3 0 1,-5 6-2,1-10 1,2 4 1,-1 0-1,-3 0 0,4-1 0,-2 1 0,3 1-3,0-1 4,0 0-1,1-1-1,-1 1 1,-3 6 0,1-9 0,2 9-1,-3-9 2,2 9-2,-4-7 1,2 7 1,0-9-2,-1 3 1,5 6 0,-3-10 0,1 10 0,-1-10-1,2 10 1,-1-10 0,-2 10-1,1-10 2,1 4-1,-2 0 0,-1 0 1,1 0-1,0 0 0,-19 6 0,33-12 0,-33 12-1,29-7 1,-10 7 0,-19 0 0,32-9-1,-15 9 1,5-9 0,1 9-1,2-9 1,-1 9 1,0-11 0,2 11-1,-2-10 1,-2 5 1,-1 5-2,-1-11 1,-1 11 0,-2-10-2,-17 10 1,31-12 1,-31 12-2,25-13 0,-25 13 1,28-11 0,-28 11 0,24-15 0,-24 15 0,24-9 1,-24 9-2,24-11 1,-24 11 0,34-13 0,-34 13 4,39-14-5,-39 14 6,38-17-5,-16 9 5,0-2-3,1 4 2,-23 6-2,36-16-3,-36 16 4,34-14-3,-15 5 2,-19 9-3,34-15 1,-15 6 0,1 4 0,-3-1 0,4-1 0,-2 1 0,-2 1-1,2 5 1,-1-9 1,-1 9-1,2-8 0,2 8 0,-2-8 0,-1 8 0,5-7 1,-3 0-1,-3 7-1,4-8 2,-21 8 0,37-10-1,-37 10 0,30-8 0,-30 8 1,27-9-1,-27 9 0,29-7 0,-29 7 0,27-6 0,-27 6-1,26-9 2,-26 9-1,24-5-1,-24 5 1,24 0-1,-24 0 1,26-12 0,-26 12 0,25-7-1,-25 7 1,28-6 0,-28 6 0,29-7 1,-29 7-1,27-7 0,-27 7 0,29-7 1,-29 7-2,26-5 1,-26 5 0,27-5 0,-27 5 0,26 0 0,-26 0 0,29-9 0,-29 9 1,27-6-2,-27 6 1,33 0 0,-33 0-1,31-6 1,-31 6 0,32 0-1,-32 0 1,34-6 0,-34 6 0,28-6 0,-28 6-1,29 0 1,-29 0-1,24-8 2,-24 8-1,19 0 0,-19 0 0,0 0-1,18 0 1,-18 0 0,0 0 0,0 0 0,0 0 0,19 0-1,-19 0 3,0 0-2,0 0 0,0 0 0,19 0 0,-19 0 1,0 0-1,0 0 0,22-6-1,-22 6 1,0 0 1,17 0-1,-17 0 0,0 0-1,19 0 2,-19 0-2,0 0 0,21 0 2,-21 0-2,17 0 1,-17 0 0,19 0 0,-19 0 0,20-8 1,-20 8-1,22 0 0,-22 0 0,21-6 0,-21 6 0,22-7 1,-22 7 0,22 0 0,-22 0 0,26-9-1,-26 9 1,27-9-1,-27 9 1,29-11 0,-29 11-1,26-13 0,-26 13-1,28-10 1,-28 10 1,22-9-1,-22 9 1,22-11-2,-22 11 2,26-11-1,-26 11 0,29-13 0,-29 13-2,29-16 2,-29 16 0,34-13-1,-34 13 2,34-11-1,-15 5 0,0 6 0,-2-9 1,2 3-2,0 1 1,-2 5 0,-17 0-1,32-14 1,-32 14-1,33-10 1,-33 10 0,31-7-1,-31 7 0,27-10 1,-27 10 0,31-7-1,-31 7 1,27 0-1,-27 0 1,27-7-1,-9 7 0,-18 0 1,32 0-1,-32 0 1,33 0-2,-13 0 2,-1 0-2,0 0 1,-19 0 0,32 0-1,-32 0 1,31 0-1,-31 0 0,24 9 1,-24-9 1,24 11 0,-24-11-1,31 7 1,-31-7 0,32 9 1,-13-9 0,-19 0-1,33 8 0,-33-8 0,27 9 1,-27-9-1,26 9 0,-26-9 0,27 9-1,-27-9 1,24 6-1,-24-6 1,24 8 0,-24-8 0,24 6-1,-24-6 2,22 8-1,-22-8 0,22 8 0,-22-8 0,23 10 0,-23-10 0,20 10 0,-20-10 0,22 10 1,-22-10 0,26 8 0,-26-8-1,26 9 1,-26-9-1,24 9-2,-24-9 0,22 12 1,-22-12-1,25 15 0,-25-15 1,26 22 1,-26-22-1,31 20 0,-31-20 1,31 22-1,-31-22 0,25 24-1,-25-24 0,28 25-1,-28-25 3,24 36-2,-12-19 0,0 2 2,1-1 0,-1 0 0,0 0 1,-12-18-2,21 31 0,-21-31-1,17 28 0,-17-28-2,8 24 2,-8-24-1,7 22 2,-7-22-2,7 20 3,-7-20-1,0 22-5,0-22 5,0 22-2,0-22 2,0 31-4,0-13 4,0 2-4,0-20 4,0 38 3,0-20-1,0 5-1,-7-3-1,7-2 1,0 2 0,0-20 1,-10 32-2,10-32 1,0 33-1,-5-16 1,5-17 0,0 31 0,0-31 0,0 35-1,0-35 1,0 31 0,0-31-1,0 27 1,0-27-1,-9 34 1,9-34 0,0 30 1,0-30-2,-6 26 1,6-26 1,-6 27-1,6-27 0,-6 30-1,6-30 1,-7 24 0,7-24 0,-14 25-2,14-25 1,-9 29 2,9-29-1,-10 24 0,10-24 0,-10 28 0,10-28-1,-10 28 3,10-28-2,-11 33-1,5-15 2,6-18-1,-12 32-1,12-32 2,-11 29 0,11-29 0,-10 24-1,10-24 0,-7 22 1,7-22-1,-8 18 1,8-18-1,-9 24-1,9-24 2,-10 25-1,10-25 0,-12 25 1,12-25 0,-10 26 2,10-26-3,-12 28 2,12-28-1,-12 27 2,12-27-2,-14 27 1,14-27 1,-14 25-2,14-25-2,-12 24 2,12-24-2,-8 18 2,8-18-3,-7 19 3,7-19-5,0 0 6,-5 24-1,5-24 1,0 20 0,0-20-1,-9 24 2,9-24-2,-8 28 1,8-28-2,-11 25 2,11-25-1,-8 22 0,8-22 0,-14 20-1,14-20 0,-8 20 1,8-20-1,-14 20 1,14-20-1,-14 20 1,14-20 0,-12 18 0,12-18-1,0 0 1,-15 24-1,15-24 0,0 0 0,-16 23 0,16-23 0,0 0 0,-13 24-1,13-24 2,-12 18-2,12-18-1,-16 19 2,16-19-2,-20 19 1,20-19 0,-19 23 1,19-23-1,-20 20 0,20-20 2,-19 20-1,19-20 1,-21 20-3,21-20 3,-20 18-2,20-18 1,-21 19 0,21-19-2,-22 17 1,22-17 1,-26 22 0,26-22 0,-27 25-1,27-25 2,-28 26-2,28-26 2,-25 24 0,25-24-1,-29 22 0,29-22 1,-26 19-2,26-19 1,-27 18 1,27-18 0,-26 15-2,26-15 2,-31 17 0,31-17 1,-29 14-1,29-14 2,-31 11 0,31-11 0,-29 9 1,29-9-2,-22 7 1,22-7-1,-24 8 0,24-8-2,-22 8-1,22-8 1,-24 7 0,24-7 1,-26 6 0,26-6 1,-27 7 1,27-7-2,-26 0 1,26 0 1,-25 6-1,25-6-1,-28 0 1,28 0-1,-25 0-1,25 0 1,-24 5 0,24-5-1,-24 0 0,24 0 1,-26 0 1,26 0 1,-24-7 1,24 7 0,-22-9-1,22 9 0,-22-12 0,22 12-1,-24-11 0,24 11-1,-26-15 0,26 15-1,-31-14 2,31 14-2,-34-18 1,13 8-1,1-1 0,-2 4 0,-1-1-2,1 0 1,0 0 0,-2 2 0,3-4 1,-1 6-1,3 4 1,1-13-1,-3 13 1,21 0 0,-32-13 1,32 13-1,-26-11-1,26 11 1,-22-10 0,22 10 0,-21-6 0,21 6 0,-20 0 1,20 0-2,-18-8 2,18 8-1,-18 0 0,18 0 0,0 0 2,-24-20-2,24 20 0,-19-10 0,19 10 0,-17-12 1,17 12-1,-22-10 0,22 10 0,-21-11-1,21 11 1,-22-9-1,22 9 1,-22-9 0,22 9 0,-24-10-1,24 10 1,-26-10 0,26 10 0,-22-8 1,22 8 1,-23-9-2,23 9 0,-24-12 0,24 12 1,-23-5-2,23 5 2,-24-10-2,24 10-1,-21-8 3,21 8 0,-17-8-2,17 8 1,-21-8-1,21 8 0,-18-8 1,18 8-1,-23 0-1,23 0 1,-22-9 0,22 9 1,-22-6-1,22 6 2,-22-4-1,22 4 0,-21-9 1,21 9-1,-19-9 0,19 9 1,-20-7-1,20 7 1,-22-9-1,22 9 0,-24-8-1,24 8 1,-28-8 0,28 8 0,-31-10-1,31 10 0,-34-12-1,34 12 3,-34-14-2,17 8 1,17 6-1,-33-15 1,33 15-1,-30-12 1,30 12 0,-28-11-1,28 11 1,-25-13 0,25 13 0,-23-8 0,23 8 0,-19-7 0,19 7-1,-20-7 1,20 7-1,-19-8 1,19 8 0,-17-5 1,17 5-1,-19-9 0,19 9-1,0 0 1,-24-8 0,24 8 0,0 0-1,-24-8 0,24 8 0,0 0 1,-25 0 0,25 0-1,0 0 0,-23-10 1,23 10-1,0 0 1,-18 0 0,18 0-1,0 0 0,-23-8 0,23 8 0,0 0 1,-25 0-1,25 0 1,0 0 0,-26-12 0,26 12 1,-22-10 0,22 10-1,-26-9-1,26 9 1,-32 0-2,13-5 1,19 5 0,-34 0 1,34 0-1,-31-8 1,31 8 2,-24-6 0,24 6 0,-24-7-1,24 7-1,-24-5 0,24 5-2,-31 0 0,14-6-1,17 6-2,-36 0 2,36 0 0,-31 0 0,31 0 1,-34 0 1,34 0 0,-32 0 0,13 0-1,0 0-1,0 0 0,-1 0 1,-3 0-1,3 0 0,-2 0 1,1 0 2,-1 0 0,5 0 2,-4-7 0,2 7 0,1 0-1,-5-8-1,1 8-1,2 0-1,-8 0-1,3 0-1,-3-6 2,1 6-1,1 0 0,-3 0 0,3 0-1,-3 0 0,4 0 2,-4 0-1,3 0 0,-3 0 1,3 0 0,-3 0 1,3 6 1,2-6 0,-1 0 0,3 0 0,-1 6 0,3-6 2,-4 0 1,-2 6 1,2-6 1,-3 7-1,0-7-1,-4 7 1,0 0-1,-3-7 0,1 10-4,2-10 1,-1 9-2,3-2 2,0-7 1,0 8-2,1-2 0,-1-6 1,2 8-1,-6-8 1,3 10 0,-3-10-1,-1 10 0,1-3 1,-1-7 0,2 9 1,3-9-1,-1 10-1,3-10 1,-4 11 0,2-11-1,0 8 1,-2-2-3,-1-1 2,-1 4 1,1-3 0,-4 1 1,3-1-3,-3 1 0,2 3-2,-2-2 3,4 0-2,-2 0 0,1 2-1,2 0 0,-1 0 3,1 0 0,5 1 1,1-4 0,-3 1 0,6 1 0,0-4 0,5-5-1,-2 8 1,19-8 1,-31 7-2,31-7 0,-26 8 1,26-8 0,-25 5 0,25-5 0,-24 7-1,24-7 1,-22 6-1,22-6 1,-23 0 0,23 0 1,-29 9 3,10-9-1,-3 11 1,0-11 0,-4 10 0,-1 0-1,-2-3 0,5 1-1,2-3-2,3 1-1,19-6 1,-28 6-1,28-6 0,-20 0 2,20 0-2,-19 9 0,19-9 1,-20 7 0,20-7-2,-19 10 0,19-10-2,-22 8 1,22-8 0,-21 6-1,21-6 1,-22 0 1,22 0 0,-28 10 1,28-10 1,-27 5 0,27-5 0,-32 8 0,32-8-1,-33 10 1,33-10-1,-32 8 1,32-8-1,-28 8 2,28-8-1,-27 0 0,27 0 1,-22 8-1,22-8 2,-18 0-2,18 0 1,-18 0-1,18 0 1,-19 0 0,19 0-1,0 0 0,-26 14-1,26-14 0,0 0 1,-24 10-1,24-10 1,0 0-1,-19 8 1,19-8 0,0 0 1,0 0 1,-24 12 1,24-12 1,-22 10-2,22-10 1,-31 15-1,31-15 1,-34 14-2,17-8-1,17-6-2,-29 6-2,29-6 2,-21 0-1,21 0 1,0 0 1,-23 7 1,23-7 2,-18 0 1,18 0 1,-25 11-1,25-11 1,-29 8-1,29-8 0,-31 10-3,31-10 0,-31 6-1,31-6 1,-24 9-1,24-9 1,-26 7 0,26-7-1,-27 11 1,27-11-1,-27 11-1,8-5 0,2 0 0,-5 3-2,1 0 1,-3 1-1,2 0 1,-2 4 0,-3-5 0,4 1 2,1 2-1,2-2 2,2-2 0,18-8-1,-32 14 0,32-14 1,-26 14-1,26-14 1,-25 13 1,25-13-2,-23 14 0,23-14 0,-22 13 1,22-13 0,-19 15-1,19-15 1,-20 12-2,20-12 2,-21 13 0,21-13 0,-19 16 0,19-16-1,-18 11 2,18-11-1,-23 14 0,23-14 0,-22 18 0,22-18-4,-20 16 4,20-16-3,-21 16 3,21-16-2,0 0 3,-24 20-3,24-20 4,0 0-1,-20 15 0,20-15 1,0 0-2,-19 12 0,19-12 0,0 0-1,0 0 1,-17 20 1,17-20-2,0 0 1,0 0 1,-17 24-1,17-24 0,0 0 1,0 0-2,-18 21 2,18-21-1,0 0 1,0 0-1,-18 17 1,18-17 0,0 0-1,0 0 1,-21 13-2,21-13 1,0 0-1,-22 14 1,22-14-1,0 0 2,-22 14 0,22-14 4,0 0-2,0 0 1,0 0-1,0 0-2,0 0-1,0 0-1,0 0 0,0 0-3,0 0 2,0 0-2,0 0 4,0 0 0,0 0 1,0 0 0,0 0 0,-21-6 1,21 6 1,0 0 1,0 0 0,-17 6-1,17-6 1,0 0-1,-21 6 0,21-6 0,-18 0-2,18 0 0,-19 0-1,19 0 1,-22 6-2,22-6 1,-26 0 1,26 0-1,-24 0 1,24 0-1,-27 5 0,27-5 0,-33 0 2,33 0-2,-31 7 0,31-7 1,-30 0-1,30 0 1,-30 0-1,30 0 0,-29 0-1,29 0 0,-25 6 0,25-6 1,-29 6-1,29-6 1,-28 0 0,28 0 0,-25 8 0,25-8 0,-28 0 0,28 0-1,-25 12-1,25-12 0,-33 10 0,33-10-1,-32 12 0,32-12 1,-31 14 0,31-14 1,-23 10 0,23-10 0,0 0 2,0 0-1,-20 17 1,20-17-1,0 0 1,0 0 1,0 0 0,0 0 2,0 0 0,0 0-1,0 0 2,0 0-1,-21 6-35,21-6-46,0 0-30,0 0-21,0 0-6,0 0-3,0 0-2</inkml:trace>
    <inkml:trace contextRef="#ctx0" brushRef="#br1" timeOffset="-83730.6996">5084 1815 110,'0'0'35,"0"0"-7,0 0-8,0 0-3,0 0 0,0 0 6,0 0 13,0 0 15,0 0 11,0 0 11,0 0-2,0 0-3,0 0-9,0 0-9,-9-17-13,9 17-6,0 0 1,0 0-1,0 0-4,-7-19 1,7 19 0,0 0 2,0 0-1,0 0-6,-25-19-16,25 19-7,0 0 0,0 0 0,-17-16 0,17 16 0,0 0 0,0 0 0,-21-16 0,21 16 0,0 0 0,-22-15 0,22 15 0,0 0 0,-26-20-2,26 20 1,-20-11 1,20 11-1,-21-10 0,21 10 1,-20-11 0,20 11 1,-21-5-1,21 5-1,-22-8 0,22 8 1,-24-6-1,24 6 0,-27 0 1,27 0-2,-28-6 1,28 6 1,-25 0 0,25 0 0,-24 0-1,24 0 1,-23-10 0,23 10-1,-22 0 0,22 0-1,-29-10 1,29 10 0,-24-6 1,24 6-3,-26 0 3,26 0 2,-29-11-1,29 11 1,-25 0-1,25 0-1,-26-7 1,26 7 1,-29 0-3,29 0 1,-27-8-1,27 8 1,-30 0-1,30 0 1,-29-7 0,29 7 0,-27 0 0,27 0 0,-31 0-1,31 0 0,-29-7 0,29 7 1,-36 0 0,36 0 0,-34-7 0,17 7 0,-4 0 0,3 0 1,0 0 0,-2 0-1,1 0 0,-1 0 1,2 0-1,-2 0 1,-1 0 0,1 0-1,3 0 0,-4 0 0,2 0 1,19 0-1,-34 0 0,34 0 0,-29 0 1,29 0-1,-27 0 1,27 0-2,-28 0 1,28 0 1,-30 0-1,30 0 0,-31 0-1,14 0 1,17 0 0,-35 7-1,17-7 1,-1 0 0,2 0 0,-4 0 0,2 0 0,-1 0-1,1 0 0,-1 0 2,-3 0 0,4 0-1,-1 5 0,3-5 0,-4 0 0,1 9 1,-1-9-1,-1 0-1,1 6 0,-1-6 2,3 0-1,-3 6 0,2-6 0,1 6 0,-2-6 0,4 6 0,-2-6 0,2 6-1,-2-6 1,1 7 1,1 0-1,17-7-1,-35 6 2,16-6-1,1 10 0,18-10 0,-33 8 0,33-8-1,-31 6 0,11-6 2,20 0-1,-38 14 1,18-14 0,-3 8-1,1-2 1,0 1 0,0-2 0,1 1-1,-1 1 1,3 1 0,0-3-1,19-5 1,-30 12 0,11-5-1,19-7 0,-31 12 0,31-12 1,-29 10 0,29-10-2,-28 12 2,28-12 1,-22 8-2,22-8 0,-22 8 0,22-8 0,-21 10 0,21-10 0,-17 8 0,17-8 0,0 0 0,-22 13 0,22-13 0,0 0 0,-20 11 0,20-11 0,0 0 0,-21 20 0,21-20 0,0 0 0,-20 25 0,20-25 0,0 0-2,-19 20 2,19-20 0,0 0-1,0 0 1,-19 16 0,19-16 0,0 0 0,0 0 1,0 0-2,0 0 1,0 0-1,0 0 0,0 0 0,0 0 1,0 0-1,0 0 0,-12 18 1,12-18 1,0 0-1,0 0 0,0 0 1,0 0-1,0 0 1,0 0-1,0 0 1,0 0-1,0 0 2,0 0-2,0 0 2,0 0-2,0 0 0,0 0 0,0 0 0,0 0 0,0 0 0,0 0 0,0 0 0,0 0 0,0 0 0,0 0 0,0 0 0,0 0 0,0 0 0,0 0 0,0 0 0,0 0 0,0 0 0,0 0 0,0 0 0,0 0 0,0 0 0,0 0 0,0 0 0,0 0 0,0 0 0,0 0 0,0 0 0,0 0 0,0 0 0,0 0 0,0 0 0,0 0 0,0 0 0,0 0 0,0 0 0,0 0 0,0 0 0,0 0 0,0 0 0,0 0 0,-19 8 0,19-8 0,0 0 0,0 0 0,-24-15 0,24 15 0,0 0 0,-22-21 0,22 21 0,0 0 0,-21-18 0,21 18 0,0 0 0,-24-15 0,24 15 0,0 0 0,-20-18 0,20 18 0,0 0 0,-22-18 0,22 18 0,0 0 0,-23-19 0,23 19 0,0 0 0,-24-20 0,24 20 0,-18-15 0,18 15 0,-17-10 0,17 10 0,0 0 0,-24-13 0,24 13 0,0 0 0,-23-16 0,23 16 0,0 0 0,-22-13 0,22 13 0,0 0 0,-24-23 0,24 23 0,0 0 0,-22-25 0,22 25 0,0 0 0,-26-22 0,26 22 0,0 0 0,-24-21 0,24 21 0,-15-19 0,15 19 0,-15-19 0,15 19 0,-18-20 0,18 20 0,-18-20 0,18 20 0,-21-22 0,21 22 0,-22-21 0,22 21 0,-17-22 0,17 22 0,-21-22 0,21 22 0,-20-20 0,20 20 0,-26-24 0,26 24 0,-29-20 0,29 20 0,-33-22 0,33 22 0,-29-31 0,11 17 0,-1-2 0,2 0 0,-4-4 0,-1 3 0,0 0 0,-1 2 0,1 1 0,2 0 0,-1 0 0,4 1 0,17 13 0,-31-27 0,31 27 0,-27-25 0,27 25 0,-28-27 0,28 27 0,-30-27 0,30 27 0,-35-26 0,35 26 0,-34-30 0,17 15 0,-2-3 0,0 0 0,2 1 0,-1 0 0,-3-1 0,-1 2 0,3 2 0,-3 0 0,-4-2 0,4 8 0,0-3 0,3-1 0,-2 2 0,2-2 0,19 12 0,-30-20 0,30 20 0,-26-22 0,26 22 0,-26-22 0,26 22 0,-27-24 0,27 24 0,-24-27 0,24 27 0,-26-27 0,26 27 0,-25-23 0,25 23 0,-29-26 0,10 13 0,19 13 0,-36-24 0,19 15 0,-9-4 0,4 1 0,0-2 0,-2 2 0,0-2 0,0 0 0,-2-5 0,-3 4 0,3-5 0,-3 2 0,2-1 0,-4-2 0,2 2 0,3-3 0,1 0 0,2-1 0,1 1 0,2 2 0,1 0 0,3 0 0,-2 1 0,18 19 0,-31-24 0,31 24 0,-28-21 0,28 21 0,-25-19 0,25 19 0,-22-15 0,22 15 0,-23-20 0,23 20 0,-25-13 0,25 13 0,-28-15 0,28 15 0,-32-11 0,32 11 0,-26-14 0,26 14 0,-22-5 0,22 5 0,0 0 0,-21-8 0,21 8 0,0 0 0,0 0 0,0 0 0,0 0 0,0 0-63,0 0-94,0 0-7,0 0-3,9-21-8,-9 21-2</inkml:trace>
    <inkml:trace contextRef="#ctx0" brushRef="#br1" timeOffset="-146557.6258">9648 1415 21,'0'0'20,"0"0"5,0 0 6,0 0 9,0 0-2,0 0 3,0 0-4,-19-21-5,19 21-5,0 0-2,0 0 3,0 0 0,-12-17 5,12 17 2,0 0 1,0 0 5,0 0-5,-19-12-6,19 12-3,0 0-2,-17 0 2,17 0 8,0 0-3,0 0-5,-24-10 3,24 10 1,0 0-5,-25-13-3,25 13-11,-23-12-9,23 12-1,-25-6-1,25 6 0,-31-6 2,12 6-2,-1 0 1,-3 0 1,-4 0 0,0 0 0,-2 0 0,-4 0-1,4-5-1,-3 5 0,-1-7 1,-1 2-2,1 5 1,-1-7-1,0 7 1,0 0 0,-1 0-1,1 0 2,0 0-1,-4 0 0,4 0 0,-2 0-1,0-5 1,-3 5-1,0 5 1,-6 2 0,-4 5 0,1-1-1,-5 4 1,-2 3 1,5 1-35,6 2-67,3 1-47,5 1-8,10 2-6,0-12 1,14 8-9</inkml:trace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49:42.071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A77B7FED-2FA5-472A-A423-C433C707EFF0}" emma:medium="tactile" emma:mode="ink">
          <msink:context xmlns:msink="http://schemas.microsoft.com/ink/2010/main" type="writingRegion" rotatedBoundingBox="27639,10357 32758,10292 32765,10885 27647,10950"/>
        </emma:interpretation>
      </emma:emma>
    </inkml:annotationXML>
    <inkml:traceGroup>
      <inkml:annotationXML>
        <emma:emma xmlns:emma="http://www.w3.org/2003/04/emma" version="1.0">
          <emma:interpretation id="{DA9EEA7F-2BAA-4CA0-9369-9D0E49C62491}" emma:medium="tactile" emma:mode="ink">
            <msink:context xmlns:msink="http://schemas.microsoft.com/ink/2010/main" type="paragraph" rotatedBoundingBox="27639,10357 32758,10292 32765,10885 27647,109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AEC537-7A97-4329-B1DC-D4A3BE9EF6DB}" emma:medium="tactile" emma:mode="ink">
              <msink:context xmlns:msink="http://schemas.microsoft.com/ink/2010/main" type="line" rotatedBoundingBox="27639,10357 32758,10292 32765,10885 27647,10950"/>
            </emma:interpretation>
          </emma:emma>
        </inkml:annotationXML>
        <inkml:traceGroup>
          <inkml:annotationXML>
            <emma:emma xmlns:emma="http://www.w3.org/2003/04/emma" version="1.0">
              <emma:interpretation id="{414FDB57-E6A5-4D44-A194-847D2839FB13}" emma:medium="tactile" emma:mode="ink">
                <msink:context xmlns:msink="http://schemas.microsoft.com/ink/2010/main" type="inkWord" rotatedBoundingBox="27639,10357 29910,10328 29918,10921 27647,10950">
                  <msink:destinationLink direction="with" ref="{B4685324-A686-4992-A3C3-4959D452601B}"/>
                </msink:context>
              </emma:interpretation>
              <emma:one-of disjunction-type="recognition" id="oneOf0">
                <emma:interpretation id="interp0" emma:lang="en-US" emma:confidence="1">
                  <emma:literal>white</emma:literal>
                </emma:interpretation>
                <emma:interpretation id="interp1" emma:lang="en-US" emma:confidence="0">
                  <emma:literal>whsle</emma:literal>
                </emma:interpretation>
                <emma:interpretation id="interp2" emma:lang="en-US" emma:confidence="0">
                  <emma:literal>while</emma:literal>
                </emma:interpretation>
                <emma:interpretation id="interp3" emma:lang="en-US" emma:confidence="0">
                  <emma:literal>whine</emma:literal>
                </emma:interpretation>
                <emma:interpretation id="interp4" emma:lang="en-US" emma:confidence="0">
                  <emma:literal>where</emma:literal>
                </emma:interpretation>
              </emma:one-of>
            </emma:emma>
          </inkml:annotationXML>
          <inkml:trace contextRef="#ctx0" brushRef="#br0">2614 2086 158,'0'0'81,"0"0"3,0-19 0,0 19 7,0 0-5,0 0-5,0 0-12,0 0-8,0 0-14,0 0-13,24 24-16,-19-2-12,2 2-3,3 4-2,4 4-3,-2 2-2,5 1 2,-2-2-2,1-2 1,-1-8-1,-3-2 2,-12-21-2,17 26 5,-17-26 0,0 0 1,27-18 1,-16-4 1,2-7 2,1-3-4,3-2 3,0-6-4,-1 6 2,-1 1-3,-5 10 2,-10 23-4,16-27 0,-16 27 0,0 0 0,25 23 1,-11-6 1,8 5-1,4 5 2,6 1-2,3-2-1,1 0 4,-4-6-5,1-3 4,-6-8-5,-1-2 3,-6-7-3,-3-11 4,-17 11 4,29-35-5,-17 8 5,-3-3-4,-9-2 5,0 0-4,0 2 3,-10 4-3,-6 5-2,16 21-24,-29-22-46,29 22-23,-24 0-11,24 0-5,-19 0-9,19 0-10,0 0-8,0 0 26,0 0 107</inkml:trace>
          <inkml:trace contextRef="#ctx0" brushRef="#br0" timeOffset="670.801">3235 1886 135,'0'0'73,"0"0"5,0 0-26,0 0 2,20 24 4,-13 0 1,0-3 7,3 12 0,-1-2-4,1 8-2,-5-5-7,9 7-12,-7-8-17,5 2-10,-4-3-15,-1-8-3,-2-3 3,-5-21-2,12 24 3,-12-24 0,0 0 2,9-25-1,-9 1 2,8-4 4,-1-6-4,10 0 1,0-1-2,9 7-2,-2 4 0,2 8-1,1 8-1,-3 8 1,-2 8-1,-1 5 1,-6 11 1,-1 0 0,0 2-1,1-1 2,0 1-1,2-1 1,-1-5-2,-16-20 1,31 31-1,-31-31-2,22 16-9,-22-16-10,17 0-43,-17 0-29,10-19-7,-10 19-5,7-34 4,-7 15-2,5-3 14,-5-2 9,9 0 50,-1 4 44,-8 20 29,14-33 18,-14 33 15,0 0 20,22-15 7,-22 15 1,14 22-8,-7-2-14,-7 5-23,0 4-12,0 2-17,0-1-24,0 4-5,-7-11-3,7-1-2,0-22-17,0 30-45,0-30-44,0 0-21,31-6 3,-23-12-2,3-3-3,-6-8 3</inkml:trace>
          <inkml:trace contextRef="#ctx0" brushRef="#br0" timeOffset="1060.8018">3827 1868 393,'-11'-32'136,"11"9"1,-5 4-36,5 19-26,0 0-32,0 0-50,0 0-15,-8 30-53,8-10-26,7-2-13,5 0-17,-12-18-4,37 21-1,-13-21 12,9 0 84,-3-13 40,0 0 0,-3 0 44,-7-5 54,1 9 10,-21 9 8,24-11 4,-24 11-17,10 19-15,-5 6-18,-5 4-22,16 9-12,-9 2-9,5 4-4,5 1-12,-4-2-9,4-6-2,-1 1 1,-1-8-2,1-5-14,-1 4-56,-5-9-37,-3-2-26,-7-18-2,0 0-2,0 0-3,0 0 4</inkml:trace>
          <inkml:trace contextRef="#ctx0" brushRef="#br0" timeOffset="1279.2022">4070 2111 397,'34'0'136,"0"-15"-5,7 8-45,5 0-16,2 0-23,5 7-30,-1-5-22,-11 5-15,-2 0-62,-10 10-32,-3-10-19,-7 11-3,-19-11 3,0 0-7</inkml:trace>
          <inkml:trace contextRef="#ctx0" brushRef="#br0" timeOffset="1606.8028">4386 2092 248,'0'0'132,"21"-20"4,3 6-45,13 4-17,3-6-14,4 3-5,-1 0-6,-2-2-17,-12 1-24,-3-1-7,-26 15 1,18-25 0,-18 25-1,0 0 0,-22-18 0,22 18 0,-32 15-1,32-15 2,-28 37-1,21-11-1,7 5 1,0 1 0,11-1 0,4-4-1,-1-1-1,1-5 1,4-7-2,-19-14-8,33 20-39,-33-20-52,32 6-22,-8-6-12,3 0 3,11-8-8,1 1 3</inkml:trace>
        </inkml:traceGroup>
        <inkml:traceGroup>
          <inkml:annotationXML>
            <emma:emma xmlns:emma="http://www.w3.org/2003/04/emma" version="1.0">
              <emma:interpretation id="{610B3661-2D64-440E-90C1-6622CE6F228F}" emma:medium="tactile" emma:mode="ink">
                <msink:context xmlns:msink="http://schemas.microsoft.com/ink/2010/main" type="inkWord" rotatedBoundingBox="30427,10322 32758,10293 32765,10855 30434,10885"/>
              </emma:interpretation>
              <emma:one-of disjunction-type="recognition" id="oneOf1">
                <emma:interpretation id="interp5" emma:lang="en-US" emma:confidence="1">
                  <emma:literal>matter</emma:literal>
                </emma:interpretation>
                <emma:interpretation id="interp6" emma:lang="en-US" emma:confidence="0">
                  <emma:literal>mattes</emma:literal>
                </emma:interpretation>
                <emma:interpretation id="interp7" emma:lang="en-US" emma:confidence="0">
                  <emma:literal>matters</emma:literal>
                </emma:interpretation>
                <emma:interpretation id="interp8" emma:lang="en-US" emma:confidence="0">
                  <emma:literal>matzos</emma:literal>
                </emma:interpretation>
                <emma:interpretation id="interp9" emma:lang="en-US" emma:confidence="0">
                  <emma:literal>mottos</emma:literal>
                </emma:interpretation>
              </emma:one-of>
            </emma:emma>
          </inkml:annotationXML>
          <inkml:trace contextRef="#ctx0" brushRef="#br0" timeOffset="2870.405">5401 1949 201,'18'-12'111,"-18"12"18,0 0-31,21 0-15,-21 0-10,0 0-10,7 25-10,-7-2-10,7-2-16,-2 5-19,-5 2-7,8 4 0,-8-2-2,9 1 2,-9-5-1,0-2-1,0-6 0,0-18 2,-12 22 0,12-22-1,0 0 2,0-20-2,0 0 1,0-6-1,15-7 1,-3-3-1,5 0 0,-1-2-1,6 6 1,-1 1-1,-1 9 0,1 7-1,-3 8 1,1 7 1,0 12-1,-5 6 2,-2 7-1,-2 3 1,0 1 0,-1 4 0,-4-1-2,-5-3 1,8-7-1,-8-2 1,0-20-1,0 20 0,0-20 1,0 0 0,0-18 0,0-2 0,0-6 1,11-6 0,-1-3 0,4 1-1,4 1 0,6 3-1,2 12 1,3 8-1,0 10 0,-1 12 0,-6 8 0,-7 4 0,-3 7 1,-5 1 1,-2 1-1,-5-8 0,9 0-12,-9-8-39,0-17-38,15 21-18,-15-21-6,21 0-5,-21 0 5,30-29 4,-18 10 17,9-4 36,-7-2 40,8-2 17,-3 3 12,-2-2 7,0 8 13,-5-3 9,-12 21 3,12-20 10,-12 20 13,0 0 19,-31 13 13,7 0-1,-7 3-21,4 8-10,-2-3-9,7 5-8,10-3-14,12 5-17,0-6-20,24-2 1,5-5-1,5 0 0,0-6 0,2-9-1,-5 0 1,-7 0-1,-2-17 1,-7-3-2,-3-6 2,-5-4 0,-7 1-1,9 3 1,-9 1 1,0 5-2,0 20 2,0 0-1,0 0 0,14 18 0,-8 6 0,-1 7 0,6 1-1,4 3 2,-1-4 0,0 0 0,-1-5 1,3-6-2,-16-20-1,22 22-44,-22-22-46,24 0-24,-24 0-17,24-18-3,-11-4 0,5 0-2</inkml:trace>
          <inkml:trace contextRef="#ctx0" brushRef="#br0" timeOffset="3525.6062">6383 2028 435,'0'0'140,"0"0"1,39-16-41,-3 10-38,3-1-46,11-1-17,1 1 0,2 0 0,-3-1 0,-8-1 0,-6-2 0,-8 1-1,-6 0 0,-22 10 1,24-22-1,-24 22-1,10-21 1,-10 21 0,0 0 2,0 0 0,0 0 1,0 26 2,0-1-2,0 5 3,0 5-2,9 1 0,-9 1-2,10 3 1,-1-7-1,-3 1 0,1-9 2,-2-3-2,-5-4 2,0-18-4,9 26-27,-9-26-53,0 0-24,0 0-9,0 0-5,0 0-4,0 0-2,-9-25-5</inkml:trace>
          <inkml:trace contextRef="#ctx0" brushRef="#br0" timeOffset="3120.0054">6511 1784 140,'-16'-23'78,"16"23"-5,0 0 15,19 31 8,-5 3-9,-2 6-11,7 11-5,-7-1-9,7 7-8,-4-9-18,0 0-21,1-7-15,-6-7 0,-3-6 3,-7-6-10,7-2-22,-7-20-46,0 0-27,-12 17-15,12-17-6,-23-14-14,23 14 1,-30-33 5</inkml:trace>
          <inkml:trace contextRef="#ctx0" brushRef="#br0" timeOffset="4290.0075">6646 2096 195,'-22'-18'114,"22"18"-4,27-12-4,9 12-11,15 0-11,4 0-13,7 0-15,4-6-23,5 6-18,-10 0-13,-4-8-1,-13 0 1,-10-2-1,-11 0 1,-23 10-1,10-22-1,-10 22 1,-17-18-1,17 18 1,-38 0-3,18 0 2,-1 7 0,0 6 1,-1 2 1,2 5 0,1 3-1,3 1 0,8-2 0,8 3-2,0-1 0,14-4-1,11 0 1,6-2 0,5-2 2,0-2-2,0-2 3,-4-1-1,-4-4 1,-6-7-7,-22 0-15,22 0-40,-22 0-27,10-28-12,-10 10-7,9-4-1,-2 0 0,-2-2 6,2-2 21,-2 4 51,-5 0 40,7-2 23,-7 24 16,0-29 6,0 29 1,0 0 5,0 0 6,0 0 10,25 0-4,-13 18-9,-1 0-11,2 7 0,-4-2-5,3 10-2,-12-5-14,7 1-23,-7-4-8,0 0 0,-12-1-1,12-24-6,-19 26 5,19-26-1,-22 0 1,22 0 1,-21-28-1,21 4-1,0-7 1,0-1 5,21 0-6,1 0 0,10 3 1,6 0-1,7 10 0,-1 1-1,-3 4-11,-5 2-72,-5 2-35,-6 3-15,-25 7-4,31-22-3,-31 22-3</inkml:trace>
        </inkml:traceGroup>
      </inkml:traceGroup>
    </inkml:traceGroup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51:04.30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726C7251-7D2D-4DB5-839D-F1B713695A2E}" emma:medium="tactile" emma:mode="ink">
          <msink:context xmlns:msink="http://schemas.microsoft.com/ink/2010/main" type="inkDrawing" rotatedBoundingBox="24569,13902 27720,15611 27576,15877 24424,14169" semanticType="callout" shapeName="Other">
            <msink:sourceLink direction="with" ref="{DFC8B164-99A8-4AE7-8826-508AE079CA37}"/>
            <msink:sourceLink direction="with" ref="{849F3503-0BA4-4112-9921-4CBA73344837}"/>
          </msink:context>
        </emma:interpretation>
      </emma:emma>
    </inkml:annotationXML>
    <inkml:trace contextRef="#ctx0" brushRef="#br0">0 0 210,'22'45'148,"-15"-21"-11,12 3-67,8 13 3,0-1 5,9 13-7,2-1-13,10 4-8,0-4-13,10 5-3,5-1-21,4 1-17,15 2 3,9 3-3,10 0 3,5-2-1,5 4 3,3 3-4,1-1 2,5-3 4,-6 3-3,3-4 4,1-1-3,3-1 2,-1-1-2,0-4 1,3-2-2,-3 1 3,-1-5-3,-6-3 1,-10-1 1,-4-5-1,-12-3 0,-8-6-6,-14-8 6,-10-8-35,-7 2-50,-12-16-35,-9 0-33,-10 0-26,-17-22-1,0 4 1,-17-14 120</inkml:trace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51:07.52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DE228198-13BD-4503-8D11-06298FC469D6}" emma:medium="tactile" emma:mode="ink">
          <msink:context xmlns:msink="http://schemas.microsoft.com/ink/2010/main" type="writingRegion" rotatedBoundingBox="27896,15524 32597,15374 32622,16159 27921,16309"/>
        </emma:interpretation>
      </emma:emma>
    </inkml:annotationXML>
    <inkml:traceGroup>
      <inkml:annotationXML>
        <emma:emma xmlns:emma="http://www.w3.org/2003/04/emma" version="1.0">
          <emma:interpretation id="{9B3682DF-5663-42CA-AABD-9D4805136854}" emma:medium="tactile" emma:mode="ink">
            <msink:context xmlns:msink="http://schemas.microsoft.com/ink/2010/main" type="paragraph" rotatedBoundingBox="27896,15524 32597,15374 32622,16159 27921,163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31CE8B-454A-443E-AFB1-C30AEEADEE92}" emma:medium="tactile" emma:mode="ink">
              <msink:context xmlns:msink="http://schemas.microsoft.com/ink/2010/main" type="line" rotatedBoundingBox="27896,15524 32597,15374 32622,16159 27921,16309"/>
            </emma:interpretation>
          </emma:emma>
        </inkml:annotationXML>
        <inkml:traceGroup>
          <inkml:annotationXML>
            <emma:emma xmlns:emma="http://www.w3.org/2003/04/emma" version="1.0">
              <emma:interpretation id="{DFC8B164-99A8-4AE7-8826-508AE079CA37}" emma:medium="tactile" emma:mode="ink">
                <msink:context xmlns:msink="http://schemas.microsoft.com/ink/2010/main" type="inkWord" rotatedBoundingBox="27896,15524 29400,15476 29425,16261 27921,16309">
                  <msink:destinationLink direction="with" ref="{726C7251-7D2D-4DB5-839D-F1B713695A2E}"/>
                </msink:context>
              </emma:interpretation>
              <emma:one-of disjunction-type="recognition" id="oneOf0">
                <emma:interpretation id="interp0" emma:lang="en-US" emma:confidence="1">
                  <emma:literal>grey</emma:literal>
                </emma:interpretation>
                <emma:interpretation id="interp1" emma:lang="en-US" emma:confidence="0">
                  <emma:literal>gray</emma:literal>
                </emma:interpretation>
                <emma:interpretation id="interp2" emma:lang="en-US" emma:confidence="0">
                  <emma:literal>graf</emma:literal>
                </emma:interpretation>
                <emma:interpretation id="interp3" emma:lang="en-US" emma:confidence="0">
                  <emma:literal>gry</emma:literal>
                </emma:interpretation>
                <emma:interpretation id="interp4" emma:lang="en-US" emma:confidence="0">
                  <emma:literal>grah</emma:literal>
                </emma:interpretation>
              </emma:one-of>
            </emma:emma>
          </inkml:annotationXML>
          <inkml:trace contextRef="#ctx0" brushRef="#br0">217 35 65,'0'0'27,"17"-15"-4,-17 15 5,21-9 15,-21 9 26,0 0 15,22-13 9,-22 13-3,0 0 3,0 0-9,-27 0-7,6 0-24,-1 6-25,-7 1-17,1 2-6,-1 4-1,4 0-1,-4 8 2,6-1 0,8 2 1,3 2-7,12 1 4,0-4-6,0 0 6,0-21-7,29 24 6,-10-15-7,3-9 5,2-16 6,0 2-6,-2-5 5,-1-3-5,-4-2 4,-3-3-4,-4 3 4,-2 0-3,-8 4-2,0 20 2,0-23-1,0 23 1,0 0 0,0 0-2,0 0 1,-8 33 0,13-11-4,-5 8 3,17 3-3,-5 4 3,7 4-3,-4 1 5,7 2-5,-3 0 4,-10 4 2,1-2 0,-10 0 2,-10 2-4,-7-2 3,-12-3-2,-6-9 1,-1-6 0,-5-10-2,4-12-1,1-12-2,3-12 2,11-8 0,3-5-27,2-2-46,9-2-35,1 5-14,7-5-22,0 15-12,7-8-5,6 6 55</inkml:trace>
          <inkml:trace contextRef="#ctx0" brushRef="#br0" timeOffset="1232.4022">402-24 362,'0'0'125,"15"-20"-26,-15 20-46,0 0 1,12 26-11,-2-4-4,-1 4-1,10 1-6,-5 5 0,3 4-9,-4-1-8,1-2-18,-5 0 5,-3-3-6,-6-8 4,0-4 0,0-18 1,0 0-1,0 0 0,0 0-1,0 0 2,-6-34 3,6 2-5,6-7 5,6-2-5,5-4 5,7 3-4,6-1 4,2 8-4,1 6-1,-4 10 2,-2 8 0,-5 11-3,-22 0-30,26 11-22,-26-11-15,19 31-7,-19-31-4,15 36 3,-15-36-3,19 31 8,-19-31 30,15 22 31,-15-22 33,0 0 33,21 18 23,-21-18-1,0 0 1,29 0-3,-12 0 0,-17 0-11,41-8-16,-22 0-29,-2-2-17,-17 10-2,27-27 0,-27 27 2,0-28-3,0 28 1,-17-22 1,17 22 0,-34-6-1,12 16 0,-4 10 1,-1 11-1,1 9-4,0 4 4,6 3-4,-1 1 4,11-4-4,10-2 4,0-5-4,17-9 3,0-8 1,11-7 0,-1-4-1,4-9 2,-2 0-2,2-10-23,-4-9-44,1-3-30,-3-9-3,4-6-2,-5-5-1,-2-3 5,-3 2 6,-3 0 47,-6 4 84,-3 4 54,-7 11 11,0 3 0,0 21 6,0 0-11,0 0-1,0 0-28,-16 18-35,16 3-28,9 7-7,-1 2 2,4 5-7,2-5 7,5-1-6,3-2 5,-1-5-5,1-6 5,2-6-3,-2-10 3,0-6 4,-5-9-6,2-10 6,-5-4-4,3-3 4,-5 2-5,0 0 5,-3 4-4,-9 26 0,8-21 2,-8 21 0,9 27 0,-9 5-7,0 9 6,0 5-3,-5 10 3,5 1-4,-7 5 3,2-2-6,5-4 5,-7-5 2,7-5-2,0-7 0,0-3-1,0-14 2,0-4-2,0-18-63,0 0-47,22-12-27,-22-18-12,14 0-9,-14-20-7,8 7 57</inkml:trace>
        </inkml:traceGroup>
        <inkml:traceGroup>
          <inkml:annotationXML>
            <emma:emma xmlns:emma="http://www.w3.org/2003/04/emma" version="1.0">
              <emma:interpretation id="{F4CCDCDA-0415-489A-80C9-2751DFACA2DA}" emma:medium="tactile" emma:mode="ink">
                <msink:context xmlns:msink="http://schemas.microsoft.com/ink/2010/main" type="inkWord" rotatedBoundingBox="29938,15475 32598,15390 32614,15900 29954,15985"/>
              </emma:interpretation>
              <emma:one-of disjunction-type="recognition" id="oneOf1">
                <emma:interpretation id="interp5" emma:lang="en-US" emma:confidence="1">
                  <emma:literal>matter</emma:literal>
                </emma:interpretation>
                <emma:interpretation id="interp6" emma:lang="en-US" emma:confidence="0">
                  <emma:literal>mortar</emma:literal>
                </emma:interpretation>
                <emma:interpretation id="interp7" emma:lang="en-US" emma:confidence="0">
                  <emma:literal>mater</emma:literal>
                </emma:interpretation>
                <emma:interpretation id="interp8" emma:lang="en-US" emma:confidence="0">
                  <emma:literal>matron</emma:literal>
                </emma:interpretation>
                <emma:interpretation id="interp9" emma:lang="en-US" emma:confidence="0">
                  <emma:literal>mortm</emma:literal>
                </emma:interpretation>
              </emma:one-of>
            </emma:emma>
          </inkml:annotationXML>
          <inkml:trace contextRef="#ctx0" brushRef="#br0" timeOffset="2090.4037">2027 24 288,'0'0'124,"0"0"-7,0 0-32,12 18-20,-12 3-12,10 5-11,-10 0 1,16 9-8,-8-1-2,2-1-16,-3 2-14,2-3-6,-9-7 4,7-5 1,-7-20-2,0 26 1,0-26 0,0 0 0,0 0 0,12-22 0,-12-2-1,8-11 5,-1-3-4,3-7 3,2-1-3,4 4 4,-1 0-4,6 8 3,1 5-5,2 11 0,0 8-1,-2 10 1,2 6 0,-2 8 0,-1 7-2,-1 6 4,-4 3-2,1 9-3,-5-1 5,-2-1-4,-3-3 3,-7-4-3,8-6 3,-8-3-5,0-21 6,0 0-1,0 0 2,0 0-1,24-26 1,-13 2 3,7-8-5,3 1 6,-1 0-6,4 5 5,-1 4-10,-1 10 8,-5 12-6,2 0 0,-19 0 3,20 33-6,-14-10 4,0 1-3,-1 0 6,2 1-7,2-3-3,-2-4-49,-7-18-30,25 26-16,-25-26-15,29 7-8,-29-7-9,38-11 2,-21-5 6</inkml:trace>
          <inkml:trace contextRef="#ctx0" brushRef="#br0" timeOffset="2511.6043">2971 75 414,'0'0'137,"-22"0"-6,5 0-22,-4 16-31,-4 0-40,-1 8-38,4 0 1,3 5-7,4 1 4,8-2-3,7-3 5,5-1-5,-5-24 3,29 26 5,-10-20-3,1-6 3,1-6-1,-21 6-2,31-33 0,-19 5 4,-2-6-4,0 0 2,0 1-2,-3 1 3,2 8-4,-1 4 6,-8 20-7,18-6 2,-18 6-1,17 38-3,-7-9 3,-3 0-3,8 6 3,2-1-2,4-2 3,-1-3-2,1-4 2,1-4 0,-5-7 0,-17-14-3,33 15-65,-33-15-33,0 0-26,22-21-16,-22-3-13,8-6-1,-8-11 21</inkml:trace>
          <inkml:trace contextRef="#ctx0" brushRef="#br0" timeOffset="3837.6067">3122 171 377,'0'0'137,"0"-18"-8,0 18-22,48-22-19,-16 6-29,14 4-42,-3-2-21,2 4 4,-3-1-2,-6 2 1,-1 3-38,-11-5-43,-2 7-17,-3-4-8,3-2 5,-22 10-2,31-22 12,-31 22 10,18-34 52,-9 14 50,0-1 32,-9 0 22,5 3 12,-5 18 13,0-33-7,0 33-12,0 0-11,0 0-8,12 27-14,-2 3-14,-3 4-16,3 9-15,-3 7-2,7 4-5,-6-3 4,6-1-4,-2-7 5,-5-8-7,3-5 3,-2-9-40,-8-21-40,0 0-21,0 0-19,-18-23-5,-10-8-10,-3-1 7,-3-6 9,2 7 123,-1 0 0,4 5 0,12 8 33,17 18 64,0 0 32,0-18 9,22 18-12,9 0-14,5 0-28,12-7-7,0 2-20,8-1-20,-3-4-29,0 2-8,-6-3 1,-8 0-2,-7-2 3,-8 1-2,-7 2 1,-17 10-1,14-18-1,-14 18 1,0 0-1,-20-5 2,20 5-3,-33 23 2,14-3-2,4 4 3,-2 13 0,7-1-6,1 7 7,9-2-7,5-3 8,12-1-7,5-7 6,4-5-8,7-14 7,-1-11-1,2 0 0,-1-13 0,-6-10-1,-5-11 5,1-4-4,-6-5 6,-4 0-6,-1 4 4,-1 1-6,-11 5 7,5 9-7,-5 6 1,0 18-1,0 0 0,0 0 1,-17 0 2,17 0 0,0 18 0,0 1 0,5 3 1,2 6-2,-2 4-3,2 1 3,-2 5-3,-5-2 2,0-2-4,7-3 5,-7-4-5,0-8 6,0-19 0,0 0 0,0 0 1,22-13 0,-12-13 4,6-8-4,2-1 4,6-10-5,7 2 3,3 1-4,7 7 3,0 1-4,4 10 1,-6 8-1,-3 0 1,-2 6-1,-11 3-49,-3 7-58,-20 0-31,0 0 6,0 0-8,0 0 1,-19-20-9</inkml:trace>
          <inkml:trace contextRef="#ctx0" brushRef="#br0" timeOffset="2745.6047">3228-136 561,'0'0'159,"0"0"-23,0 0-74,8 38-59,3-6-10,-3 4 6,4 7 2,0 8-5,0 0 4,2-4-4,-2-1 4,-2-6-4,0-8 5,-1-5-16,0-10-59,-9-17-31,0 0-19,0 0-6,0 0-9,-9-28 2,-12 10 0</inkml:trace>
        </inkml:traceGroup>
      </inkml:traceGroup>
    </inkml:traceGroup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51:26.810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8096565D-33BA-4E9E-906F-B509C05C455C}" emma:medium="tactile" emma:mode="ink">
          <msink:context xmlns:msink="http://schemas.microsoft.com/ink/2010/main" type="inkDrawing" rotatedBoundingBox="21086,8973 22011,11857 21874,11901 20950,9016" semanticType="callout" shapeName="Other">
            <msink:sourceLink direction="with" ref="{6FEC7837-ECE5-4B0F-A5DD-85C517B8C826}"/>
            <msink:sourceLink direction="with" ref="{635C8862-1E7E-481A-94BE-83BB4EC88428}"/>
          </msink:context>
        </emma:interpretation>
      </emma:emma>
    </inkml:annotationXML>
    <inkml:trace contextRef="#ctx0" brushRef="#br0">1013 2856 78,'0'0'29,"0"0"-3,0 0-4,0 0-6,0 0 0,0 0 3,0 0 1,0 0 1,0 0 6,-19-8 2,19 8 4,0 0-1,0 0-2,0 0-5,0 0-4,0 0-4,0 0-5,0 0-4,-17-14-1,17 14 2,0 0 9,0 0 7,0 0 6,0 0 2,0 0 3,-10-20-1,10 20-1,0 0-3,0 0-6,-10-24-6,10 24-1,0 0-2,-9-21-2,9 21 0,0 0-1,-12-22-2,12 22-2,0 0-2,-8-18-6,8 18 0,0 0-1,0 0-1,-17-22 0,17 22 2,0 0-2,-18-22 2,18 22-1,-8-20 1,8 20-1,-5-19 1,5 19-1,-9-22 1,9 22-1,-5-22-1,5 22 1,-7-22 0,7 22 0,0-28 1,0 28-1,-8-24 1,8 24-1,-5-27 1,5 27 0,-7-23 0,7 23-1,0-20-1,0 20 0,-11-21 0,11 21 1,0-20-1,0 20 0,-6-20 0,6 20 1,0-24 0,0 24-1,-11-24 1,11 24-1,0-22 1,0 22 0,-8-22-1,8 22 1,0 0 1,-9-27-1,9 27-1,0 0 0,-7-26 2,7 26-1,-6-19 0,6 19 0,-9-18-2,9 18 2,-7-21 0,7 21 0,-8-24 0,8 24-1,-9-23 1,9 23-1,-9-28 2,9 28-1,-5-24 0,5 24 0,-8-28-1,8 28 4,-9-27-3,4 10 2,5 17-2,-10-35 1,10 14 0,-10-1 3,4 1-2,0-3-2,-1 0 2,2 1 1,-2-1-3,2 2 2,-2 3-2,2 0-1,5-2 0,-9 3 0,9 1 1,0 17-3,-10-33 2,10 33 0,0-33 1,0 33-1,-5-31 1,5 12-1,0 19 1,0-28 0,0 28-1,0-26 0,0 26 0,-9-20 1,9 20 0,-7-16-2,7 16 2,0-22-1,0 22 0,-10-27 0,10 10 1,0 17-1,-5-33 1,5 33 0,-7-30 0,7 30 1,-5-29-1,5 29 0,-7-24 0,7 24 0,-10-30-1,10 12 0,-7 0 1,0-1 0,2 1 1,5 18-1,-14-34 1,14 34-2,-13-33 2,13 33 1,-16-25-1,16 25-1,-19-24 0,19 24 1,-18-24-1,18 24 0,-17-26 1,17 26-1,-19-27 0,19 27 0,-21-28 0,21 28-1,-19-28 0,19 28 0,-18-29 0,11 12-2,7 17 1,-12-34-3,12 13-1,-5 1 5,5 1-4,-9-1 5,9 20-3,-5-28 4,5 28-4,-9-26 5,9 26-1,-6-18-1,6 18-1,-6-18 1,6 18-1,0-24-1,0 24 2,-6-26-1,6 26 0,-9-26 1,9 26 0,-7-29 1,7 29-1,-10-27 2,10 27-1,-14-25-1,14 25 0,-15-28 1,15 28-1,-16-30-1,16 30 1,-13-31-1,6 13 0,-2 1 0,2-7 1,-1 1 0,-2-3 0,-1 2 0,1-3 0,0 1 0,0 3 0,-1-3-1,5 5 2,6 21-2,-16-30 1,16 30-1,-12-30 2,12 30-1,-10-20 1,10 20-1,-12-20 0,12 20 0,-10-17 1,10 17-1,-12-22 0,12 22 0,-11-23 0,11 23 0,-6-20 0,6 20 0,0 0 0,-12-20-1,12 20 1,0 0-1,0 0 2,0 0-1,-18-20-1,18 20 1,0 0-1,0 0-54,0 0-58,0 0-26,0 0-6,0 0-3,0 0-6</inkml:trace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50:49.449"/>
    </inkml:context>
    <inkml:brush xml:id="br0">
      <inkml:brushProperty name="width" value="0.07938" units="cm"/>
      <inkml:brushProperty name="height" value="0.07938" units="cm"/>
      <inkml:brushProperty name="color" value="#7F7F7F"/>
      <inkml:brushProperty name="fitToCurve" value="1"/>
    </inkml:brush>
    <inkml:brush xml:id="br1">
      <inkml:brushProperty name="width" value="0.46667" units="cm"/>
      <inkml:brushProperty name="height" value="0.46667" units="cm"/>
      <inkml:brushProperty name="color" value="#7F7F7F"/>
      <inkml:brushProperty name="fitToCurve" value="1"/>
    </inkml:brush>
  </inkml:definitions>
  <inkml:traceGroup>
    <inkml:annotationXML>
      <emma:emma xmlns:emma="http://www.w3.org/2003/04/emma" version="1.0">
        <emma:interpretation id="{95A5F403-674B-4193-83AF-D56AA5E5B040}" emma:medium="tactile" emma:mode="ink">
          <msink:context xmlns:msink="http://schemas.microsoft.com/ink/2010/main" type="writingRegion" rotatedBoundingBox="25410,13523 21872,15065 20850,12720 24387,11177">
            <msink:destinationLink direction="with" ref="{CEB77F6B-5294-47F0-B39A-D638D06C56EF}"/>
          </msink:context>
        </emma:interpretation>
      </emma:emma>
    </inkml:annotationXML>
    <inkml:traceGroup>
      <inkml:annotationXML>
        <emma:emma xmlns:emma="http://www.w3.org/2003/04/emma" version="1.0">
          <emma:interpretation id="{A518695B-5AA0-4815-8D59-18F5D1EB7CDB}" emma:medium="tactile" emma:mode="ink">
            <msink:context xmlns:msink="http://schemas.microsoft.com/ink/2010/main" type="paragraph" rotatedBoundingBox="25410,13523 21872,15065 20850,12720 24387,111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3AEFE8-D400-47C5-AE37-CA7B9AB7A786}" emma:medium="tactile" emma:mode="ink">
              <msink:context xmlns:msink="http://schemas.microsoft.com/ink/2010/main" type="line" rotatedBoundingBox="25410,13523 21872,15065 20850,12720 24387,11177"/>
            </emma:interpretation>
          </emma:emma>
        </inkml:annotationXML>
        <inkml:traceGroup>
          <inkml:annotationXML>
            <emma:emma xmlns:emma="http://www.w3.org/2003/04/emma" version="1.0">
              <emma:interpretation id="{849F3503-0BA4-4112-9921-4CBA73344837}" emma:medium="tactile" emma:mode="ink">
                <msink:context xmlns:msink="http://schemas.microsoft.com/ink/2010/main" type="inkWord" rotatedBoundingBox="25410,13523 21872,15065 20850,12720 24387,11177">
                  <msink:destinationLink direction="with" ref="{726C7251-7D2D-4DB5-839D-F1B713695A2E}"/>
                  <msink:destinationLink direction="with" ref="{B4685324-A686-4992-A3C3-4959D452601B}"/>
                </msink:context>
              </emma:interpretation>
              <emma:one-of disjunction-type="recognition" id="oneOf0">
                <emma:interpretation id="interp0" emma:lang="en-US" emma:confidence="0">
                  <emma:literal>oat.</emma:literal>
                </emma:interpretation>
                <emma:interpretation id="interp1" emma:lang="en-US" emma:confidence="0">
                  <emma:literal>bast.</emma:literal>
                </emma:interpretation>
                <emma:interpretation id="interp2" emma:lang="en-US" emma:confidence="0">
                  <emma:literal>oast.</emma:literal>
                </emma:interpretation>
                <emma:interpretation id="interp3" emma:lang="en-US" emma:confidence="0">
                  <emma:literal>oat,</emma:literal>
                </emma:interpretation>
                <emma:interpretation id="interp4" emma:lang="en-US" emma:confidence="0">
                  <emma:literal>sat.</emma:literal>
                </emma:interpretation>
              </emma:one-of>
            </emma:emma>
          </inkml:annotationXML>
          <inkml:trace contextRef="#ctx0" brushRef="#br0">472 1512 170,'0'0'60,"0"0"-13,0 0-12,0 0-5,0 0-3,0 0 1,0 0 5,0 0 11,-9 20 20,9-20 3,0 21-5,0-21-4,-7 20-8,7-20-5,-5 21-9,5-21-12,-7 21-23,7-21-1,-10 18 1,10-18-2,0 0 0,-12 20 1,12-20 0,0 0 1,-12 20-1,12-20-1,0 0 1,-15 21 0,15-21 0,0 0 0,-19 16 0,19-16 0,0 0-1,-19 15 2,19-15-1,0 0 0,0 0 1,0 0 1,-17 13 0,17-13 1,0 0 3,0 0 0,0 0 0,0 0 0,0 0 0,0 0-2,0 0 0,0 0 0,0 0-4,0 0-2,0 0 1,0 0 1,0 0-2,0 0 1,0 0 0,0 0-3,0 0 3,0 0 0,0 0-1,0 0 0,0 0 0,0 0 0,0 0 0,0 0-1,0 0 2,0 0-1,0 0 3,0 0 0,0 0 0,0 0-2,0 0 0,0 0 1,0-17 0,0 17-1,0 0 0,0 0-1,0 0 1,0 0 1,0 0 0,0 0 0,0 0-1,0 0-1,0 0 2,0 0-1,0 0-1,0 0 1,0 0 2,0 0-1,0 0-1,0 0 1,0 0-1,0 0 1,0 0-2,0 0 1,0 0 0,0 0 1,0 22-2,0-22 4,0 0-3,0 0-3,-7 23 4,7-23-4,0 0 4,0 0-6,-7 17 6,7-17-6,0 0 6,0 0-1,0 0 1,0 0 0,-8 21 0,8-21 1,0 0 0,0 0-1,0 0 0,-12 19 0,12-19 1,0 0-2,0 0 1,0 0 1,0 0-1,0 0 0,0 0 1,-12 20-1,12-20 0,0 0 0,0 0 0,0 0 0,0 0 0,-15 21 0,15-21 0,0 0-1,0 0 2,0 0-2,0 0 0,0 0 1,0 0 1,0 0 0,-18 16 0,18-16 1,0 0-2,0 0 0,0 0 1,0 0-2,-18 10 0,18-10 0,0 0 0,0 0 0,0 0 2,0 0-1,0 0 1,0 0 0,0 0 0,-19 13-1,19-13 2,0 0-2,0 0 0,0 0 0,0 0 0,0 0 1,0 0-1,0 0 1,0 0-2,0 0 2,0 0-1,-17 18 1,17-18-2,0 0 1,0 0 0,0 0 0,-23 21 0,23-21 0,0 0 0,0 0 1,-23 13-2,23-13 2,0 0-1,-21 10 1,21-10-1,0 0 0,-21 7 0,21-7-1,0 0 2,0 0-1,-18 13 0,18-13 0,0 0 2,0 0-1,-23 7 0,23-7 0,0 0-1,0 0 0,0 0-1,-18 6 0,18-6 1,0 0-2,0 0 2,0 0-1,-21 15 2,21-15 0,0 0-1,0 0 1,-19 8-2,19-8 2,0 0-1,0 0-1,0 0 0,0 0 1,0 0-1,0 0 1,0 0 0,-17 7 0,17-7 0,0 0 0,0 0-1,0 0 1,-20 6 0,20-6 0,0 0-1,0 0 1,-19 0-1,19 0 1,0 0 0,0 0 0,-17 13 0,17-13 0,0 0 1,0 0-1,0 0 0,-19 9 0,19-9 1,0 0-1,0 0 0,0 0-1,-19 6 1,19-6 0,0 0 0,0 0 0,-22 6 1,22-6-1,0 0 1,0 0-1,-17 0 0,17 0 0,0 0 1,0 0-4,0 0 2,-21 0-1,21 0 2,0 0-1,0 0 0,0 0 0,0 0 0,-19 0 3,19 0-3,0 0 1,0 0-1,0 0 1,-20 18-3,20-18 3,0 0-2,0 0 1,-24 18 0,24-18 1,0 0-2,0 0 2,0 0 0,0 0 0,-17 8 0,17-8 0,0 0 0,0 0-1,0 0 2,0 0-1,0 0 0,0 0 0,-10 17-1,10-17 2,0 0-1,0 0 1,0 0-2,0 0-1,0 0-1,0 0 0,0 0 3,24 0-3,-24 0 2,18 0-3,-18 0 3,17 7 0,-17-7 3,0 0-2,23 0 0,-23 0 1,19 0-2,-19 0 1,23 0 0,-23 0 0,31-13-1,-14 13 2,-17 0-2,31-10 0,-31 10 1,24-8 0,-24 8-1,19-8 0,-19 8 1,0 0 0,17-10 0,-17 10 0,0 0-1,19-8 2,-19 8-1,0 0 2,24-5-1,-24 5-1,20-10 0,-20 10 0,19-6 0,-19 6 0,0 0-1,24-11 0,-24 11 0,0 0 0,21-8 1,-21 8 0,17-7 0,-17 7 0,22-7 0,-22 7-1,27-12 2,-27 12-1,28-11 1,-28 11-1,24-7 0,-24 7 0,24-5 0,-24 5 0,22 0 0,-22 0 1,25-12-1,-25 12-1,26-6 2,-26 6-1,24-7 1,-24 7-1,24-6 0,-24 6 0,20 0 0,-20 0 0,0 0 0,23-11 0,-23 11-1,0 0 1,22-6-1,-22 6 1,19-6 0,-19 6 0,22-7 0,-22 7 0,17-6-1,-17 6 2,19-9-1,-19 9 0,0 0 1,24-11-2,-24 11 1,0 0 0,29-15 0,-29 15 0,22-12-1,-22 12 1,22-11 0,-22 11 1,19-9-1,-19 9 0,0 0 0,22-15 0,-22 15 1,0 0-1,0 0-1,21-17 0,-21 17 1,0 0 0,20-9 1,-20 9 0,0 0-1,23-11-1,-23 11 2,0 0-2,20-8 1,-20 8 0,0 0-1,0 0 1,22-7 0,-22 7 2,0 0-2,0 0 1,0 0 4,18 0 0,-18 0 0,0 0 0,0 0-3,0 0 2,-18 22-1,18-22-1,-22 11-3,22-11-2,-25 11 0,25-11 2,-33 10 1,33-10 0,-32 11-1,13-3 1,19-8 0,-34 9-1,15-9 1,2 13 0,17-13-2,-35 10 1,35-10 0,-29 12 1,29-12 0,-24 8 0,24-8 0,-20 9 0,20-9 1,0 0 0,-24 8-1,24-8 0,0 0 0,-22 0 2,22 0-2,0 0 1,0 0-1,0 0-1,-21 6 1,21-6-1,0 0 2,0 0-2,0 0 1,0 0 2,0 0 0,0 0-3,0 0-1,0 0-1,0 0-1,0-18 2,0 18-2,0 0-1,0 0 2,17-18 2,-17 18 1,0 0 1,0 0 2,0 0 0,0 0-2,0 0 1,-19 0-2,19 0 0,0 0-2,0 0-15,0 0-63,0 0-40,21-15-26,0 15 6,-4-19-8,12 8 0</inkml:trace>
          <inkml:trace contextRef="#ctx0" brushRef="#br0" timeOffset="-3775.2067">318 1459 39,'0'0'9,"0"0"-6,0 0-8,0 0-5,0 0-2,-21-9 9,21 9 12,0 0 10,0 0 7,0 0 2,0 0 3,0 0 0,-18-6 0,18 6-9,0 0-6,0 0-4,0 0 1,0 0 2,0 0 0,0 0-9,0 0-2,0 0 0,0 0 7,0 0 1,0 0-2,0 0 2,0 0-2,0 0 1,0 0 0,0 0 1,0 0-4,0 0-3,0 0-2,18 0-4,-18 0 3,0 0 7,0 0 8,0 0 9,0 0 9,0 0 11,11 19 13,-11-19 1,0 0-4,0 0-6,0 0-5,0 0-10,0 0-9,0 0-13,5 19-13,-5-19 0,0 0 1,0 0 1,0 0-2,0 0 0,0 0 0,0 0 0,17 20 0,-17-20 0,0 0 0,0 0-1,0 0 3,0 0-3,12 20 2,-12-20-1,0 0 0,0 0 0,8 20 0,-8-20-1,0 0 0,14 20 1,-14-20 1,0 0-1,19 17 0,-19-17 0,0 0 0,17 17 0,-17-17 0,0 0 0,0 0-1,12 20 1,-12-20 0,0 0-1,0 19 0,0-19 1,0 0 0,0 0-1,10 20 1,-10-20 0,0 0 0,0 0 0,0 0-1,0 20 2,0-20 0,0 0 0,0 0-2,0 19 1,0-19 0,0 0 0,0 0 2,7 19-3,-7-19 1,0 0 0,0 0 0,0 0 0,0 0 0,-7 20-1,7-20 1,0 0 0,0 0 1,0 0-2,0 0 1,-17 14 0,17-14 1,0 0-1,0 0 0,-19 17 0,19-17-4,0 0 3,0 0-2,-15 19 3,15-19-5,0 0 6,0 0-6,-19 14 5,19-14 1,0 0-1,0 0 0,-24 17-1,24-17 1,0 0-2,-24 8 3,24-8-1,0 0 0,-20 9 1,20-9-1,0 0 0,0 0 1,-19 10-1,19-10 0,0 0 1,0 0 0,0 0 1,0 0 2,0 0-7,0 0-20,0 0-39,8-18-22,-8 18-28,0 0-14,21-29-16,-21 29-6,12-26 6</inkml:trace>
          <inkml:trace contextRef="#ctx0" brushRef="#br1" timeOffset="-26691.0471">1667 989 165,'19'-15'95,"-19"15"32,0 0-6,0 0-5,-15 27-7,-11-15-14,-1 9-25,-14-4-21,-2 4-21,-8-3-24,-4 1-2,4-2 1,1-8-1,11-9-1,8 0-2,10-13 1,21 13-1,0-41-1,12 9-1,17-2-1,9-7-1,12 0 0,1 0 2,7 0-1,4 1 1,-3 5 0,-4 0 0,-9 13 2,-6 1-2,-15 9 4,-25 12-2,19 0 1,-19 0-1,-32 19 3,-3 0-2,-6 2 2,-6 4 2,-7-3-3,-2 1 2,0-3 0,3-2 1,6-1-2,10-5 1,3-2-3,8-4 1,26-6 3,-24 0 0,24 0-3,0 0-1,19-28-1,1 9-2,6-5 1,5-5-1,3 1-5,2-3-2,7-2 2,-2 2 4,-2 5-1,-6 5 8,-8 4-3,-6 8 6,-19 9-2,0 0 6,0 0-4,-43 0 2,0 12-2,-4 0-6,-10 3 2,-3 1-4,-5 0 2,0 1-4,-3-2 5,6-1-5,4-9 5,9 4-2,6-9 2,9 0 0,6-9 7,28 9-1,-15-30-1,22 9 2,12-1-12,8-7 5,7-2-6,5 1 5,11-5-13,0 4 7,9 3-5,0-1 2,-5 6 8,-7 3-1,-5 4 4,-11 7-2,-10 4 1,-21 5 1,0 0 1,0 0-2,-26 28 1,-3-12 2,-5-1-3,-2 4 1,-5-6-2,1 4 1,1-2-2,3-7 2,2 4-2,1-4 1,8-2 0,1-6 0,3 11 0,2-11-1,19 0 2,-22 5-1,22-5 2,0 0-3,0 0 1,0 0 0,0 0 1,0 0-1,0 0 1,0 0-2,-17 6 1,17-6 0,0 0-3,0 0 3,0 0-2,0 0 2,0 0-2,-19 0 2,19 0-1,0 0 2,0 0 0,0 0 3,0 0 2,0 0 1,0 0 1,12-23-1,-12 23 1,0 0-1,0 0 1,19-18-6,-19 18-2,0 0-7,12-17 0,-12 17 0,0 0-2,24-26 0,-24 26 1,22-17 1,-22 17 4,24-19-1,-24 19 2,29-19 0,-29 19 1,28-16 0,-28 16-1,27-19 0,-27 19 2,22-9 0,-22 9 1,19-8-2,-19 8 0,0 0 1,22-13 0,-22 13 0,0 0 0,19-12 0,-19 12-2,0 0 2,0 0 0,21-8-1,-21 8-6,0 0-4,0 0-1,0 0-1,25 0-1,-25 0 0,0 0 0,24 0 2,-24 0 6,21 0 3,-21 0 2,20 0-1,-20 0 0,0 0-1,24-5 1,-24 5-1,0 0 1,22-8 13,-22 8 2,0 0 0,21-8-1,-21 8 2,0 0-4,24-6 0,-24 6-2,0 0-12,22-7-1,-22 7 3,0 0 4,21 0 0,-21 0 1,0 0 1,0 0-1,22-11-1,-22 11 0,0 0-5,0 0-7,22-14-3,-22 14 0,0 0 0,22-7 1,-22 7 0,0 0 0,21 0 4,-21 0 2,0 0 4,0 0 1,22-10 1,-22 10-1,0 0-3,26-10 0,-26 10-1,22-10 0,-22 10 1,26-15 0,-26 15-1,29-14 1,-29 14 3,25-14-2,-25 14 1,24-15 1,-24 15 0,21-10 1,-21 10 0,0 0 1,22-9-1,-22 9 2,0 0-3,0 0 3,21-8-2,-21 8-1,0 0-1,0 0 1,20-12 2,-20 12 1,0 0 9,0 0-1,22-8 0,-22 8 3,0 0-3,0 0 0,21-8-1,-21 8-2,0 0-5,0 0 2,17-10 1,-17 10 0,0 0 3,0 0 0,0 0-1,21-10 1,-21 10-3,0 0-2,0 0-2,0 0-3,20-7 1,-20 7 0,0 0 0,0 0-1,0 0 3,21 0 3,-21 0 2,0 0 1,0 0-6,0 0-16,0 0-14,0 0-12,0 0-8,0 0-3,-21 11-3,21-11-2,-19 8 7,19-8 23,-25 10 26,25-10 21,-33 6 8,13-6 2,20 0 4,-35 6 1,35-6 0,-30 0-7,30 0-11,-19 5-8,19-5-5,0 0-3,0 0-1,0 0-3,0 0 1,0 0 4,-19 0-1,19 0-1,0 0 1,0 0-2,-22 0-6,22 0-3,-21 0-3,21 0-5,-24 10-1,24-10 2,0 0 2,-20 10 1,20-10 9,0 0 13,0 0 9,0 0 1,0 0-3,0 0-7,0 0-5,0 0 2,0 0 4,0 0 2,0 0-1,0 0-7,0 0-10,0 0-5,0 0 0,0 0-1,0 0-1,22-21-6,-22 21-1,19-10 13,-19 10 21,20-14 12,-20 14 5,0 0-3,23-14-4,-23 14-5,0 0-3,0 0-8,17-17-1,-17 17 7,0 0 0,0 0 2,18-14 1,-18 14-2,0 0-1,0 0-1,23-15-4,-23 15-8,0 0-1,17 0 1,-17 0 1,0 0 0,0 0 0,0 0 1,20 0-1,-20 0 1,0 0-1,0 0 1,23-12-3,-23 12 1,0 0-1,22-5-1,-22 5 2,19 0-1,-19 0 1,0 0 1,20-7 1,-20 7 1,0 0 0,19-6-2,-19 6 2,0 0-1,26-15-2,-26 15 2,18-12-3,-18 12 0,21-9 1,-21 9 0,0 0-3,22-7 3,-22 7 0,0 0 0,0 0 0,0 0-1,0 0 1,19-6-1,-19 6 2,0 0-1,0 0-1,26 0 2,-26 0 0,0 0 1,20 0-1,-20 0 1,0 0-2,0 0 1,21 10 0,-21-10-1,0 0-2,0 0 2,0 0 0,0 0-1,20 9 3,-20-9-3,0 0 2,0 0-1,22 5 1,-22-5-3,0 0 2,24 0-3,-24 0 1,17 0 1,-17 0-1,0 0 1,26 0 0,-26 0 0,0 0 4,19 0-2,-19 0 0,0 0 0,0 0-1,19 0 1,-19 0-1,0 0-2,0 0-1,20 0 1,-20 0 1,0 0-1,22 0 2,-22 0 0,0 0 1,21 0 1,-21 0 0,0 0 1,0 0-2,22 0 0,-22 0-1,0 0-1,17 6 0,-17-6 2,0 0-1,23 0 1,-23 0-1,0 0 1,18 0 0,-18 0 0,0 0 0,0 0-2,19 0 1,-19 0-1,0 0 2,0 0 0,0 0-1,0 0 1,0 0-1,19-8 1,-19 8-1,0 0 0,0 0-1,0 0 0,0 0 2,0 0-2,21 0 1,-21 0 0,0 0 0,0 0 1,0 0-1,20 0 0,-20 0 0,0 0-1,0 0 1,19 0 1,-19 0-1,0 0-1,0 0 2,19 0-1,-19 0 0,0 0 1,0 0-1,0 0 0,20 6 0,-20-6 1,0 0-2,21 8 1,-21-8-2,0 0-17,22 9-7,-22-9-1,0 0 1,24 10 2,-24-10 6,0 0 6,0 0 2,19 7 15,-19-7 8,0 0-2,0 0 0,20 5-3,-20-5-5,0 0-5,24 8-1,-24-8 4,0 0 0,24 9 1,-24-9-1,0 0 1,0 0-1,22 10 0,-22-10-2,0 0-1,0 0 1,19 6 0,-19-6 6,0 0 9,17 0 2,-17 0-1,0 0 2,0 0-2,0 0 0,19 8-1,-19-8-5,0 0-10,21 8 1,-21-8-1,17 6 0,-17-6 0,20 0 1,-20 0 1,19 9-1,-19-9 0,0 0 1,0 0-1,19 0 2,-19 0-3,0 0 2,0 0-1,0 0 0,0 0 1,22 14-1,-22-14 0,0 0 1,0 0 1,0 0-1,19 6 2,-19-6-1,0 0-1,0 0 1,0 0-1,0 0 0,0 0-1,0 0 0,0 0 0,0 0 1,0 0-1,8 22-1,-8-22 1,0 0-1,0 0 0,0 0 1,0 0-1,0 0 1,11 17 0,-11-17-1,0 0 1,0 0 0,0 0 0,0 0 0,0 0 0,0 0 0,10 21-1,-10-21 1,0 0-1,0 0 2,0 0-1,0 0 1,0 0-1,10 18 0,-10-18 0,0 0 0,0 0 0,0 0 0,0 0 0,0 0 0,0 0 0,14 18 0,-14-18 0,0 0 0,0 0 1,0 0 0,0 0 0,0 0 0,14 19 1,-14-19-1,0 0 0,0 0-1,0 0 0,0 0-2,0 0 2,0 0-1,0 0-1,0 0 2,0 0-1,0 0-1,0 0 3,0 0-2,0 0-1,0 0 1,0 0 0,6 18-1,-6-18 0,0 0 1,0 0 0,0 0 2,0 19-2,0-19 3,0 0 0,0 0-3,0 0 2,0 0-1,0 0-1,0 0 0,0 0 0,0 0-2,7 20 2,-7-20 1,0 0-1,0 0 1,0 0 0,0 0 0,0 18-1,0-18 2,0 0-2,0 0 0,0 18 0,0-18 1,0 0-1,0 0 1,0 23 0,0-23 1,0 0 0,0 0-1,0 0 1,0 0-2,7 20 1,-7-20 1,0 0-1,0 0-1,0 0 0,0 21 1,0-21 0,0 0 1,0 0-1,0 0 1,0 0 0,-8 19 1,8-19 0,0 0-1,0 0 0,0 0 1,-18 22-2,18-22 0,0 0 0,0 0-2,0 0 2,-10 19 0,10-19 1,0 0 0,0 0 0,0 0-1,0 0 0,-12 22 1,12-22 0,0 0 0,0 0-1,-19 23 2,19-23-2,0 0 2,0 0-1,-20 20 1,20-20-2,0 0 1,0 0-1,-19 17 0,19-17 1,0 0-1,0 0 2,-19 20-2,19-20 1,0 0-2,-19 16 3,19-16-1,0 0 0,0 0-1,-22 13-1,22-13 1,0 0-1,0 0 0,0 0 1,-20 18-3,20-18 2,0 0 0,0 0 1,-17 16-1,17-16 1,0 0 0,0 0 1,-21 22-5,21-22 4,0 0-4,-12 21 3,12-21 0,0 0 2,-10 18-5,10-18 2,0 0 3,0 0 1,-14 23-1,14-23-1,0 0-2,-14 18 1,14-18 1,0 0 1,-8 21-1,8-21 0,0 0 0,0 0 1,-19 16-1,19-16 0,0 0 1,0 0-1,-20 23 0,20-23-1,0 0 1,-12 18-2,12-18 2,0 0 0,0 0-2,0 19 1,0-19-1,0 0 0,0 0 1,0 18-1,0-18 0,0 0 0,-12 20 2,12-20 1,-9 19-2,9-19 0,-5 18 2,5-18-2,0 0 1,-7 25 1,7-25-1,0 0 0,0 22 0,0-22 0,0 0 0,-10 20 0,10-20 0,0 0-1,-7 25 1,7-25 0,0 0 0,0 22 0,0-22 0,0 0 1,-7 19 0,7-19 0,0 0-1,0 18 0,0-18 0,0 0 2,0 25-2,0-25 0,0 24 0,0-24 1,-7 27-1,7-27 0,0 24 1,0-24-3,-6 22 2,6-22-1,0 0 1,-7 19-1,7-19 1,0 0 0,0 25 0,0-25 1,0 0 0,0 20-1,0-20 1,0 0 0,0 20-2,0-20 1,0 0 1,-5 24-2,5-24 1,0 0 0,0 24 1,0-24 0,0 0 2,0 0-2,0 20 0,0-20-1,0 0 1,0 0 0,0 0-1,0 23 0,0-23-2,0 0 2,-7 18 2,7-18-2,0 0 1,0 0 0,0 21 1,0-21-2,0 0 2,0 0-3,0 0 2,0 20 0,0-20 0,0 0-1,0 0 0,7 18 0,-7-18-2,0 0 2,0 0-1,0 0-1,12 19-1,-12-19 0,0 0 0,0 0-1,20 21 2,-20-21-2,0 0 3,21 20-1,-21-20 3,0 0 0,18 23 0,-18-23 1,0 0-1,7 22 0,-7-22-2,0 0 0,10 21-1,-10-21 2,0 0-1,9 20 3,-9-20 1,0 0 0,10 25 1,-10-25 0,0 0 0,0 24-2,0-24 1,0 0-5,12 23 1,-12-23 0,0 0 2,9 22-1,-9-22 0,0 0 0,0 25 1,0-25 1,0 17-2,0-17 2,0 20-3,0-20 1,0 0 0,0 20-1,0-20 0,0 0-1,0 21-2,0-21 2,0 0-2,0 22 1,0-22 0,0 0 3,0 21-1,0-21 4,0 0-2,0 0 1,0 0 1,0 0 0,0 22-2,0-22 1,0 0-2,0 0 1,0 18 0,0-18-1,0 0 0,0 18-1,0-18 1,0 0-3,0 0 0,0 19-1,0-19 2,0 0-1,0 0 2,8 19-1,-8-19 2,0 0 0,0 0 2,0 18 0,0-18-1,0 0-1,0 0-2,0 0 1,12 20-1,-12-20 1,0 0-1,0 0 0,12 22 2,-12-22-1,0 0 2,11 21-2,-11-21 1,6 19-2,-6-19 3,0 0-1,9 20-2,-9-20 1,0 0-1,0 0 2,14 20 0,-14-20 0,0 0-1,0 0 1,0 0 1,0 0 1,12 21-2,-12-21-1,0 0 0,0 0 2,0 0-1,0 0 0,0 0-1,12 18 0,-12-18 2,0 0 0,0 0-1,0 0-1,6 20 0,-6-20 1,0 0-1,0 0-1,0 0 0,0 0 1,0 0 0,19 13 1,-19-13 1,0 0-1,0 0 0,0 0 0,0 0 0,0 0 0,0 0 0,9 19-1,-9-19 2,0 0-1,0 0 0,0 0 1,0 0 0,0 0 0,7 19 0,-7-19 1,0 0 0,0 0 1,0 0 0,0 21 0,0-21-2,0 0-1,0 0-1,10 20 0,-10-20-3,0 0 1,0 0 0,12 19 1,-12-19 2,0 0 0,0 0 1,0 0-1,10 19 0,-10-19 0,0 0 0,0 0-2,0 0 1,0 0-1,16 18 1,-16-18 1,0 0 0,0 0 0,0 0 1,0 0 1,0 0-2,13 20 0,-13-20 1,0 0 0,0 0-1,0 0 0,0 0 1,0 0-2,0 0 1,0 0 1,0 0-1,9 17 0,-9-17 3,0 0 1,0 0-1,0 0 0,0 0 0,-7 18-1,7-18 0,0 0-2,0 0-1,0 0-1,0 0 1,0 0-1,0 0 2,0 0 0,8 18 1,-8-18-1,0 0-1,0 0 0,0 0-1,0 0 0,0 0 0,0 0 1,9 19 0,-9-19 3,0 0 2,0 0 1,0 0-1,0 0 1,0 0-2,0 0 1,0 0-2,0 0 0,0 0-3,0 0 0,0 0 1,0 0-2,0 0 1,0 0 0,0 0-1,-19 20 0,19-20 2,0 0 0,0 0 0,0 0 2,0 0-1,-22 0 2,22 0-1,0 0-1,0 0 0,-24 10-1,24-10 2,0 0-1,-22 7 0,22-7 0,0 0 2,-21 0-1,21 0 1,0 0 0,0 0 0,-22 0 0,22 0-1,0 0 0,-19 0 1,19 0 1,0 0 0,-25 0 2,25 0-6,-19 0 0,19 0 0,-17-12 0,17 12 0,0 0 0,-23-5 0,23 5 0,0 0 0,-22-7 0,22 7 0,-19 0 0,19 0 0,0 0 0,-24-9 0,24 9 0,-18-6 0,18 6 0,-19-11 0,19 11 0,-21-11 0,21 11 0,-20-13 0,20 13 0,0 0 0,-24-12 0,24 12 0,0 0 0,0 0 0,-22 0 0,22 0 0,0 0 0,0 0 0,-23-15 0,23 15 0,0 0 0,0 0 0,-18-18 0,18 18 0,0 0 0,0 0 0,-19-19 0,19 19 0,0 0 0,0 0 0,-19-19 0,19 19 0,0 0 0,-19-13 0,19 13 0,0 0 0,0 0 0,-19-10 0,19 10 0,0 0 0,0 0 0,-17-5 0,17 5 0,0 0 0,0 0 0,-20-15 0,20 15 0,0 0 0,0 0 0,-23-15 0,23 15 0,0 0 0,0 0 0,-22-16 0,22 16 0,0 0 0,-19-12 0,19 12 0,0 0 0,0 0 0,-18-13 0,18 13 0,0 0 0,0 0 0,0 0 0,-23-16 0,23 16 0,0 0 0,0 0 0,-22-14 0,22 14 0,0 0 0,0 0 0,-22-17 0,22 17 0,0 0 0,0 0 0,-21-14 0,21 14 0,0 0 0,0 0 0,-22-17 0,22 17 0,0 0 0,-20-14 0,20 14 0,0 0 0,-19-12 0,19 12 0,0 0 0,-17-10 0,17 10 0,0 0 0,-19-16 0,19 16 0,0 0 0,-21-10 0,21 10 0,0 0 0,-22-17 0,22 17 0,0 0 0,-19-13 0,19 13 0,0 0 0,-20-12 0,20 12 0,0 0 0,-21-12 0,21 12 0,0 0 0,-20-17 0,20 17 0,0 0 0,-19-15 0,19 15 0,0 0 0,-17-15 0,17 15 0,0 0 0,-19-15 0,19 15 0,0 0 0,-17-13 0,17 13 0,0 0 0,-19-17 0,19 17 0,0 0 0,-20-8 0,20 8 0,0 0 0,-16-20 0,16 20 0,0 0 0,0 0 0,-22-23 0,22 23 0,0 0 0,-21-11 0,21 11 0,0 0 0,0 0 0,-22-11 0,22 11 0,0 0 0,0 0 0,-20-11 0,20 11 0,0 0 0,-19-10 0,19 10 0,0 0 0,-22-14 0,22 14 0,0 0 0,-23-10 0,23 10 0,0 0 0,0 0 0,-18-13 0,18 13 0,0 0 0,-21-8 0,21 8 0,0 0 0,-22-7 0,22 7 0,-19 0 0,19 0 0,-17-5 0,17 5 0,0 0 0,-29 0 0,29 0 0,-19 0 0,19 0 0,-17-6 0,17 6 0,-21 0 0,21 0 0,0 0 0,-22-13 0,22 13 0,0 0 0,0 0 0,-19-10 0,19 10 0,0 0 0,-22 0 0,22 0 0,-19-6 0,19 6 0,-25 0 0,25 0 0,-26-6 0,26 6 0,-24-6 0,24 6 0,-19-12 0,19 12 0,0 0 0,0 0 0,0 0 0,-20-20 0,20 20 0,0 0 0,0 0 0,0 0 0,-16-24 0,16 24 0,0 0 0,26-23 0,-26 23 0,32-25-12,-11 9-23,8 2 7,-3-2 15,-1 0 10,6-3-1,-2 3 2,0-2 1,0 1 2,-1-1-2,-1 2 1,-3 0 0,2-1 0,-4-2 1,2 1 0,-2 4-1,0-5 2,-1 1-1,-1-3 0,3 1-1,-1-2 1,2-2-1,0 0 0,3 0-1,-1-2 0,3 2 1,0-2 3,0 3-4,-3 2 2,-1 2 0,-2 3 2,-3-1-2,-1 1 2,1-3-1,-6-4 0,7 1 0,-6-6-1,5-5 0,3-4 1,1-2 4,-2 2-4,0 1 4,0 1-5,-3 3 8,-3 2-8,-1 6 6,-6 5-6,-1 2 0,1-2-2,-9 19-2,12-29 1,-12 29-2,12-27 0,-12 27-1,10-20 2,-10 20 0,0 0 1,0 0 4,0 0-1,0 0-1,0 0 5,0 0 2,0 0-4,0 0 0,-22 21-2,22-21-1,-21 28 0,9-10 1,0 5-3,-2 4-1,-3 13 3,2 10-5,-6-1 7,3 4-5,1 2 5,-2-2-6,-2 2 5,4-3-3,0-7 1,2-4 3,3 0-2,0-2 2,1-3-1,3-3 2,8-3-1,-9 0 1,9-6-1,-7 0-2,7-5 3,-6 0-4,6-2 0,-9 2-1,9-19 1,-12 35-1,12-17 1,0-18 1,-10 28-1,10-28 2,-5 24-1,5-24 3,0 0-2,0 22 2,0-22-2,0 0 0,0 0-1,0 0 1,-7 20 0,7-20-1,0 0 0,0 0 0,0 0 1,0 0 0,0 0 1,0 0 4,0 0 8,0 0-2,0 0-12,-16-26 0,6 3 0,10 1 0,-19-7 0,11 3 0,-4-3 0,0 4 0,-2 1 0,2 4 0,-7 1 0,19 19 0,-34-26 0,17 13 0,-2 1 0,-1-2 0,3-1 0,-9-6 0,7 8 0,-12-8 0,7 8 0,-8-3 0,-1 7 0,-2-3-18,2 12 1,-3-7 5,4 7 3,-1 0 5,4 0 2,7 0 3,5 0-1,-2 5-1,19-5 1,-26 0-1,26 0 1,-20 0 0,20 0-1,-28 11 0,28-11 0,-36 14 1,14-5-1,-2-2 1,-1 4 0,-3-1 0,4-1 1,2-1 0,2-3 0,20-5 0,-29 11 0,29-11 3,-21 6-3,21-6 1,-19 0 0,19 0-2,-20 0 1,20 0-2,-17 6 2,17-6-3,-21 0 3,21 0-2,-19 0 1,19 0 1,-17 0-2,17 0 3,-19 5-2,19-5 0,-19 0-1,19 0 0,0 0 0,-22 0 1,22 0 0,0 0-1,0 0-1,-19 8 2,19-8 0,0 0 0,0 0-1,0 0 1,-22 0-1,22 0 0,0 0 1,0 0-1,-22 5 1,22-5 1,0 0 0,0 0-1,0 0 0,0 0 0,0 0-2,0 0 2,0 0 0,0 0-1,0 0 1,0 0 0,0 0 0,0 0 3,0 0-1,0 0-2,0 0-1,0 0 1,0 0 0,0 0 1,0 0-1,0 0-1,0 0 1,0 0 1,0 0-1,0 0 1,-19 0-2,19 0 0,0 0 0,0 0 1,0 0-1,0 0 0,-19 0 0,19 0 2,0 0-3,0 0 1,0 0 0,0 0 0,0 0 0,-22 11 0,22-11 1,0 0-3,-17 0 4,17 0-1,0 0 0,0 0 0,0 0 0,-19 0 1,19 0-1,0 0 1,0 0-1,0 0 0,0 0-1,0 0 1,0 0-1,0 0 1,-10 22-2,10-22 2,0 0-1,0 0 1,0 0-1,-15 20 1,15-20 1,0 0-1,0 0 1,0 0 0,0 0 0,0 0 0,-14 18-1,14-18 0,0 0 0,0 0-2,0 0 1,-9 19-1,9-19 1,0 0 0,0 0 0,0 0 3,0 0-2,0 0 1,0 0 0,0 0 0,-17 19-1,17-19 1,0 0-1,0 0 0,0 0 2,0 0-1,0 0-1,0 0 1,0 0-1,0 0 1,0 0 0,0 0-1,0 0-2,0 0 0,0 0 0,0 0-1,0 0 1,-15 20-2,15-20 2,0 0 0,0 0 2,-21 17 1,21-17 0,0 0 2,0 0 0,0 0 1,0 0-3,0 0 2,0 0-3,0 0 2,0 0-1,0 0-2,0 0 1,0 0-2,0 0 2,0 0-3,0 0-1,0 0 1,0 0 0,0 0 1,0 0-1,14-19 1,-14 19 1,0 0 1,0 0 0,10-24 0,-10 24-2,0 0 1,7-19 0,-7 19 0,0 0 1,0 0-2,9-18 3,-9 18 0,0 0 1,0 0-3,0 0 1,0 0 0,0 0 0,5-21 1,-5 21-1,0 0-1,0 0 0,0-20 2,0 20-1,0 0 0,0 0-1,0 0 1,0 0-1,0 0 1,0 0 0,7-19 0,-7 19 0,0 0 0,0 0 0,0 0 0,0 0 0,0 0 0,0 0 0,0-20 0,0 20 0,0 0 0,0 0 0,0 0 0,0 0-1,0-18 1,0 18 0,0 0 0,0 0 0,0 0 0,0 0 0,0-19 1,0 19 0,0 0 0,0 0-1,0 0 0,0 0 1,0 0-2,0-20 2,0 20-2,0 0 2,0 0-2,0 0 1,0 0 0,-7-20 0,7 20-1,0 0 1,0 0 0,0 0-1,0 0 1,0 0 0,0-20 0,0 20 0,0 0 0,0 0 0,0 0-1,0 0 0,-12-19 0,12 19 1,0 0 0,0 0 0,0 0 0,0-21 0,0 21 0,0 0 2,0 0-2,0 0 0,0-22 0,0 22 0,0 0 0,0 0 0,0 0-1,8-19 1,-8 19-1,0 0 1,0 0 0,0 0 0,0 0-1,0 0 1,0 0 0,0 0 0,0 0 0,0 0 0,0 0-1,0 0 0,0 0 2,0 0-1,0 0 0,0 0-1,0 0 1,17-14 0,-17 14 0,0 0 0,0 0 0,0 0 0,0 0-1,19-14 2,-19 14-2,0 0 1,0 0-1,0 0 2,0 0 0,0 0-2,0 0 1,0 0-1,0 0 2,0 0-1,0 0 0,0 0-1,0 0 1,0 0 1,0 0-1,0 0 0,0 0 1,0 0 0,0 0-1,0 0 0,0 0 0,0 0-1,0 0 2,0 0-1,0 0-1,0 0-1,0 0 2,0 0-1,0 0 1,0 0 0,0 0-1,0 0 1,0 0 0,0 0 1,0 0 1,0 0-1,0 0 0,0 0 0,0 0 1,14-19-2,-14 19 0,0 0 0,0 0 0,0 0-1,0 0 1,0 0-1,0 0-1,0 0 2,0 0 0,0 0-1,0 0 1,0 0 0,0 0-1,0 0 2,0 0-1,0 0-1,0 0 1,0 0 0,0 0-1,0 0 1,0 0 0,0 0 0,0 0-1,0 0 2,0 0-1,0 0 1,0 0-2,0 0 1,0 0-1,0 0-1,0 0 1,0 0-1,0 0 0,0 0 1,0 0 1,0 0-2,0 0 1,0 0 0,0 0 0,0 26 0,0-26 1,0 28 0,0-28 0,-7 32 1,7-32 0,-10 34 1,10-34 0,-10 33-2,10-33 2,-11 27-3,11-27 2,-10 27-1,10-27 1,-10 18-1,10-18 1,-9 18 0,9-18 0,-7 21 0,7-21-1,0 0 1,-13 22 0,13-22-2,0 0 1,0 0-1,-9 19 0,9-19 2,0 0-2,0 0 1,0 0-1,0 0 1,-8 18 0,8-18 0,0 0 0,0 0 1,-7 19-1,7-19 0,0 0 0,0 19 0,0-19 2,0 0 1,0 0 0,-16 20 0,16-20 1,0 0 0,-18 20-1,18-20 1,0 0-3,0 0-1,-21 20 0,21-20 0,0 0-1,0 0 1,0 0-1,0 0 0,0 0 1,0 0-1,-17 9 2,17-9-1,0 0-1,0 0 2,0 0-1,0 0 0,0 0 1,0 0 0,0 0-1,-19 0 0,19 0 1,0 0-1,0 0 0,0 0 0,0 0 0,0 0-1,0 0-1,0 0-2,0 0 0,0 0 0,0 0 0,0 0-1,0 0 0,0 0 1,0 0 0,0 0 4,0 0-2,0 0 2,0 0 0,0 0 0,0 0 0,0 0 0,21 0 1,-21 0-1,0 0 0,18 0 0,-18 0 1,0 0-1,19 0 0,-19 0 0,0 0 0,19 0 0,-19 0 0,0 0 0,19 6 0,-19-6 1,0 0-1,0 0 0,17 6 0,-17-6 0,0 0 0,0 0 0,19 0-1,-19 0 0,0 0 1,19 6-1,-19-6 1,0 0 0,18 0 0,-18 0 0,0 0 0,23 10 0,-23-10 0,0 0 1,20 8-1,-20-8 0,0 0 0,0 0 1,19 12-2,-19-12 2,0 0-1,0 0 1,22 13-1,-22-13 0,0 0 0,0 0 1,0 0-1,21 16-1,-21-16 2,0 0-1,0 0 1,0 0-1,0 0 1,0 0-1,0 0 1,0 0 0,0 0-1,0 0 0,0 0 1,0 19-1,0-19 1,0 0 1,0 0-1,0 0 0,0 0 0,-22 7 0,22-7-1,0 0 1,-26 0 1,26 0-2,0 0 1,-24 7-1,24-7 0,0 0 0,0 0 0,-21 0 0,21 0-1,0 0 0,0 0 1,0 0-1,0 0 1,0 0 0,0 0 0,0 0-1,-17 0 1,17 0-1,0 0 1,0 0 0,0 0-1,0 0 0,0 0 1,0 0 0,0 0 0,0 0-1,0 0-20,0 0-28,0 0-26,0 0-21,0 0-29,-8-16-20,8 16-3,0 0 5,0 0 30</inkml:trace>
          <inkml:trace contextRef="#ctx0" brushRef="#br0" timeOffset="1809.603">2711 1158 52,'0'0'73,"0"0"-39,0-22 10,0 22 26,0 0 19,24-15 15,-24 15-8,19-11-7,-19 11-9,19-13-11,-19 13-17,0 0-17,26-17-21,-26 17-13,0 0 1,20-14-1,-20 14 1,0 0 0,17-17 1,-17 17-1,0 0 0,21-19 0,-21 19-1,0 0 0,19-12-1,-19 12 1,0 0-2,0 0 2,0 0-1,17-18 0,-17 18 0,0 0 1,0 0 0,19-14-2,-19 14 2,0 0-1,0 0 0,22-15 1,-22 15-2,0 0 2,0 0-2,0 0 1,19-13 0,-19 13 0,0 0 0,0 0 0,0 0 0,0 0 1,0 0 0,0 0 0,0 0-3,15-19 2,-15 19-1,0 0 1,0 0 0,0 0-2,0 0 1,0 0 1,17-20 1,-17 20-1,0 0 1,0 0-1,0 0 1,0 0 0,17-19 0,-17 19 0,0 0-1,0 0-1,0 0 0,0 0 1,19-17 0,-19 17-1,0 0 0,0 0 0,0 0 2,0 0-2,0 0 1,0 0 0,21-18-1,-21 18 1,0 0 1,0 0-2,0 0 0,0 0 1,0 0 0,0 0 0,13-20 0,-13 20 0,0 0 0,0 0 0,0 0 0,0 0 0,0 0 0,0 0 1,0 0 0,19-15 0,-19 15-2,0 0 1,0 0 0,0 0 1,0 0-1,16-19 1,-16 19-1,0 0-1,0 0 2,0 0 0,0 0-1,15-20 1,-15 20-2,0 0 1,0 0 0,22-21 0,-22 21 0,0 0 1,22-14-1,-22 14 2,0 0-1,19-10 0,-19 10-1,0 0 1,10-20-1,-10 20 0,0 0 2,9-19-2,-9 19 1,0 0-1,12-18 0,-12 18 0,0 0 0,0 0-1,14-19 3,-14 19-3,0 0 3,0 0-2,8-17 3,-8 17-3,0 0 3,0 0-3,12-18 0,-12 18 0,0 0-1,0 0 1,0 0 0,17-13 0,-17 13 1,0 0-1,0 0 1,0 0-1,0 0 2,16-20-1,-16 20 1,0 0-3,0 0 1,10-19 0,-10 19 0,0 0 0,0 0-1,0 0-25,0 0-38,0 0-38,10-17-32,-10 17-10,0 0-6,-8-21-1,8 21-4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29:52.205"/>
    </inkml:context>
    <inkml:brush xml:id="br0">
      <inkml:brushProperty name="width" value="0.21167" units="cm"/>
      <inkml:brushProperty name="height" value="0.211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07EF5FF4-F50B-4113-B9EF-25A1B33C9B45}" emma:medium="tactile" emma:mode="ink">
          <msink:context xmlns:msink="http://schemas.microsoft.com/ink/2010/main" type="writingRegion" rotatedBoundingBox="15586,9021 17686,9021 17686,9516 15586,9516"/>
        </emma:interpretation>
      </emma:emma>
    </inkml:annotationXML>
    <inkml:traceGroup>
      <inkml:annotationXML>
        <emma:emma xmlns:emma="http://www.w3.org/2003/04/emma" version="1.0">
          <emma:interpretation id="{F9E1D7FD-F10E-457C-B858-DDECBAA18DC7}" emma:medium="tactile" emma:mode="ink">
            <msink:context xmlns:msink="http://schemas.microsoft.com/ink/2010/main" type="paragraph" rotatedBoundingBox="15586,9021 17686,9021 17686,9516 15586,95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1B4E0C-4ED0-43BB-9E13-16A6BE885D9E}" emma:medium="tactile" emma:mode="ink">
              <msink:context xmlns:msink="http://schemas.microsoft.com/ink/2010/main" type="line" rotatedBoundingBox="15586,9021 17686,9021 17686,9516 15586,9516"/>
            </emma:interpretation>
          </emma:emma>
        </inkml:annotationXML>
        <inkml:traceGroup>
          <inkml:annotationXML>
            <emma:emma xmlns:emma="http://www.w3.org/2003/04/emma" version="1.0">
              <emma:interpretation id="{2A650094-2E2B-4EBE-A7F7-9022212E22D4}" emma:medium="tactile" emma:mode="ink">
                <msink:context xmlns:msink="http://schemas.microsoft.com/ink/2010/main" type="inkWord" rotatedBoundingBox="15578,9507 15686,9411 15708,9436 15600,9532">
                  <msink:destinationLink direction="with" ref="{6FC76BDF-71A3-4582-AA35-148D131D774C}"/>
                </msink:context>
              </emma:interpretation>
              <emma:one-of disjunction-type="recognition" id="oneOf0">
                <emma:interpretation id="interp0" emma:lang="en-US" emma:confidence="0">
                  <emma:literal>/</emma:literal>
                </emma:interpretation>
                <emma:interpretation id="interp1" emma:lang="en-US" emma:confidence="0">
                  <emma:literal>I</emma:literal>
                </emma:interpretation>
                <emma:interpretation id="interp2" emma:lang="en-US" emma:confidence="0">
                  <emma:literal>.</emma:literal>
                </emma:interpretation>
                <emma:interpretation id="interp3" emma:lang="en-US" emma:confidence="0">
                  <emma:literal>'</emma:literal>
                </emma:interpretation>
                <emma:interpretation id="interp4" emma:lang="en-US" emma:confidence="0">
                  <emma:literal>,</emma:literal>
                </emma:interpretation>
              </emma:one-of>
            </emma:emma>
          </inkml:annotationXML>
          <inkml:trace contextRef="#ctx0" brushRef="#br0">-1945 417 649,'0'0'197,"0"0"-20,0-27-177,0 27 0,0 0 0,0 0 0,0 0 0,0 0 0,0 0 0,0 0 0,0 0-24,-19 0-110,7 31-43,-13-11-7,4 8-6,-11-12-4</inkml:trace>
        </inkml:traceGroup>
        <inkml:traceGroup>
          <inkml:annotationXML>
            <emma:emma xmlns:emma="http://www.w3.org/2003/04/emma" version="1.0">
              <emma:interpretation id="{EC8B9599-D295-43EA-97C0-054B14A033ED}" emma:medium="tactile" emma:mode="ink">
                <msink:context xmlns:msink="http://schemas.microsoft.com/ink/2010/main" type="inkWord" rotatedBoundingBox="17622,9046 17668,9016 17686,9043 17639,9072">
                  <msink:destinationLink direction="with" ref="{6FC76BDF-71A3-4582-AA35-148D131D774C}"/>
                </msink:context>
              </emma:interpretation>
              <emma:one-of disjunction-type="recognition" id="oneOf1">
                <emma:interpretation id="interp5" emma:lang="en-US" emma:confidence="0">
                  <emma:literal>•</emma:literal>
                </emma:interpretation>
                <emma:interpretation id="interp6" emma:lang="en-US" emma:confidence="0">
                  <emma:literal>?</emma:literal>
                </emma:interpretation>
                <emma:interpretation id="interp7" emma:lang="en-US" emma:confidence="0">
                  <emma:literal>.</emma:literal>
                </emma:interpretation>
                <emma:interpretation id="interp8" emma:lang="en-US" emma:confidence="0">
                  <emma:literal>7</emma:literal>
                </emma:interpretation>
                <emma:interpretation id="interp9" emma:lang="en-US" emma:confidence="0">
                  <emma:literal>'</emma:literal>
                </emma:interpretation>
              </emma:one-of>
            </emma:emma>
          </inkml:annotationXML>
          <inkml:trace contextRef="#ctx0" brushRef="#br0" timeOffset="-13288.6247">46 12 289,'-18'-22'98,"18"22"-6,0 0-13,0 0-6,0 0-6,0 0-15,0 0-15,0 0-6,0 0-3,0 0 4,0 0 0,0 0-9,0 0-13,0 0-1,0 0-3,0 0-1,0 0 0,0 0-4,0 0-3,0 0 0,0 0-1,0 0-2,0 0 2,-19 8 2,19-8-1,0 0 0,0 0-1,-14 20-2,14-20 0,0 0 0,0 0-1,0 0-1,0 0 2,0 17-3,0-17-9,0 0-59,0 0-25,0 0-22,0 0-8,0 0-19,0 0 5,0 0-5</inkml:trace>
        </inkml:traceGroup>
      </inkml:traceGroup>
    </inkml:traceGroup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49:32.678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7AD38E24-960E-4EF7-B36B-1F4433A12A10}" emma:medium="tactile" emma:mode="ink">
          <msink:context xmlns:msink="http://schemas.microsoft.com/ink/2010/main" type="inkDrawing" rotatedBoundingBox="24058,10000 24779,9004 24848,9055 24127,10050" semanticType="callout" shapeName="Other">
            <msink:sourceLink direction="with" ref="{D80E2660-A638-414D-AF73-DB2667BF9CB5}"/>
          </msink:context>
        </emma:interpretation>
      </emma:emma>
    </inkml:annotationXML>
    <inkml:trace contextRef="#ctx0" brushRef="#br0">0 1015 108,'0'0'55,"0"0"1,0 0 6,0 0 8,18 0 28,-18 0 8,0 0-4,28-30-4,-18 9-4,9 7-13,-6-10-13,10 3-43,-3-8-25,4-2 0,2-2 0,3-6 0,-2 3 0,2-3 0,2-1 0,-2 2 0,-1-2 0,-1-1 0,2 3 0,-3-2 0,5-1 0,-4-3 0,5 3 0,-1-1 0,0 4 0,-4 6 0,-3 2 0,-1 8 0,-5 5 0,-18 17 0,21-18 0,-21 18 0,0 0 0,0 0 0,0 0 0,0 0 0,0 0 0,0 0 0,0 0 0,0 0 0,0 0 0,0-30-57,0 30-51,0-20-29,0 20-11,0-38-3,-7 14-5,7 0-2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51:28.281"/>
    </inkml:context>
    <inkml:brush xml:id="br0">
      <inkml:brushProperty name="width" value="0.03528" units="cm"/>
      <inkml:brushProperty name="height" value="0.03528" units="cm"/>
      <inkml:brushProperty name="fitToCurve" value="1"/>
    </inkml:brush>
    <inkml:brush xml:id="br1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AF2CE005-CCE8-4D68-9809-553EE5B10939}" emma:medium="tactile" emma:mode="ink">
          <msink:context xmlns:msink="http://schemas.microsoft.com/ink/2010/main" type="writingRegion" rotatedBoundingBox="19816,8276 29412,8375 29403,9188 19808,9089"/>
        </emma:interpretation>
      </emma:emma>
    </inkml:annotationXML>
    <inkml:traceGroup>
      <inkml:annotationXML>
        <emma:emma xmlns:emma="http://www.w3.org/2003/04/emma" version="1.0">
          <emma:interpretation id="{A155AF59-9DF9-43C7-BD00-BCD2A335183C}" emma:medium="tactile" emma:mode="ink">
            <msink:context xmlns:msink="http://schemas.microsoft.com/ink/2010/main" type="paragraph" rotatedBoundingBox="19816,8276 29412,8375 29403,9188 19808,90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F70F8E-B8D6-4525-9C18-3851DF4D3AE7}" emma:medium="tactile" emma:mode="ink">
              <msink:context xmlns:msink="http://schemas.microsoft.com/ink/2010/main" type="line" rotatedBoundingBox="19816,8276 29412,8375 29403,9188 19808,9089"/>
            </emma:interpretation>
          </emma:emma>
        </inkml:annotationXML>
        <inkml:traceGroup>
          <inkml:annotationXML>
            <emma:emma xmlns:emma="http://www.w3.org/2003/04/emma" version="1.0">
              <emma:interpretation id="{635C8862-1E7E-481A-94BE-83BB4EC88428}" emma:medium="tactile" emma:mode="ink">
                <msink:context xmlns:msink="http://schemas.microsoft.com/ink/2010/main" type="inkWord" rotatedBoundingBox="19815,8379 22249,8404 22243,8976 19809,8951">
                  <msink:destinationLink direction="with" ref="{8096565D-33BA-4E9E-906F-B509C05C455C}"/>
                </msink:context>
              </emma:interpretation>
              <emma:one-of disjunction-type="recognition" id="oneOf0">
                <emma:interpretation id="interp0" emma:lang="en-US" emma:confidence="1">
                  <emma:literal>synapse</emma:literal>
                </emma:interpretation>
                <emma:interpretation id="interp1" emma:lang="en-US" emma:confidence="0">
                  <emma:literal>Synapse</emma:literal>
                </emma:interpretation>
                <emma:interpretation id="interp2" emma:lang="en-US" emma:confidence="0">
                  <emma:literal>synapses</emma:literal>
                </emma:interpretation>
                <emma:interpretation id="interp3" emma:lang="en-US" emma:confidence="0">
                  <emma:literal>synapsed</emma:literal>
                </emma:interpretation>
                <emma:interpretation id="interp4" emma:lang="en-US" emma:confidence="0">
                  <emma:literal>shape</emma:literal>
                </emma:interpretation>
              </emma:one-of>
            </emma:emma>
          </inkml:annotationXML>
          <inkml:trace contextRef="#ctx0" brushRef="#br0">-5095 72 20,'11'-26'25,"-11"26"-2,0 0 5,8-23 11,-8 23 14,0 0 4,0 0 4,0 0-1,-19-12 0,19 12-10,-29 18-12,9-5-16,-1 1-12,1 0-5,20-14 0,-31 26 1,31-26-1,0 0 2,0 22 0,0-22 0,22 8-1,-3-8-1,3 8-2,2-2-2,0 1 0,2 2-1,-7 4 0,-1 0 4,-18-13 2,16 31 7,-16-12 2,-9 1 7,-6-3-1,-7-5 6,-1 5-2,-4-11-1,5-1-5,-2-5-10,24 0-41,-29-15-48,29 15-16,0-33-18,8 15-15,2-4-5,8 4-1,-3-7 66</inkml:trace>
          <inkml:trace contextRef="#ctx0" brushRef="#br0" timeOffset="670.8011">-4992 5 78,'0'0'70,"-5"22"-42,5-22-11,24 24 6,-24-24 4,31 33 0,-16-15 0,4 6-4,0-5-1,-4 3-4,-15-22-2,26 32-6,-26-32-1,22 22 0,-22-22-3,27 0-1,-27 0-3,24-14-3,-24 14-4,26-31-2,-14 12-3,-2 0-5,-1-1-8,-4-4 2,-5 4 0,0 4 3,0 16 2,0-29 3,0 29 1,0 0 5,-14-18 10,14 18 3,0 0 6,0 0 0,-12 29 6,12-29 4,-5 34 13,5-6 22,0-2 10,-10 3 2,10 7-5,0-4-1,0 4-7,-9-6-5,9 5-15,0-9-19,0 0-14,0-26-3,0 30 1,0-30 1,0 0-1,0 0-10,0 0-49,0 0-43,0 0-15,10-30-22,-10 30 2,12-34-6,-1 16 3</inkml:trace>
          <inkml:trace contextRef="#ctx0" brushRef="#br0" timeOffset="1310.4023">-4583 31 72,'0'0'39,"0"0"-9,0 0-7,0 0 1,0 18 1,0-18 3,8 23 4,-8-23 6,0 32 3,7-13 9,-7 3 17,0 0 3,0-2-3,0 6-6,-5-8-6,5 3-9,0-21-6,-10 20-14,10-20-17,0 0-9,0 0 1,0 0 2,0 0-1,0-35 2,0 15-5,7-2 5,-7-2-4,12-5 4,-2 3-4,4 2 1,1 2-2,5 0 1,3 3 0,1 4-1,0 4 1,-2 4-2,-2 7 1,-20 0 0,33 9 0,-33-9 0,19 33 0,-14-13 2,-5 2-2,7 0 2,-7 2 1,0-3-2,0-2 2,0-19-4,5 23-8,-5-23-30,0 0-35,10 20-25,-10-20-13,0 0-15,21 0-12,-21 0 3,22-12 25</inkml:trace>
          <inkml:trace contextRef="#ctx0" brushRef="#br0" timeOffset="1762.8031">-4079 27 80,'0'0'53,"-22"-7"-23,22 7-24,-25 18 2,25-18 7,-31 29 4,17-10 1,-3 1 4,3 4-3,6-5 0,3 1 0,5-20-1,0 26-2,0-26 2,0 0 4,20 12 3,-20-12 2,26-20 1,-26 20-4,32-31-3,-16 11-3,-3 2-4,-1-1-6,-12 19-4,16-29-3,-16 29-3,0 0 3,12-19-1,-12 19 0,0 0 0,8 21 0,-8-21 0,11 30 1,-11-30 2,15 38-4,-3-21 0,0 2 0,-12-19 0,29 27-1,-29-27-10,26 12-50,-26-12-26,29-8-15,-12 2-6,-7-16 1,11 10-6</inkml:trace>
          <inkml:trace contextRef="#ctx0" brushRef="#br0" timeOffset="2059.2037">-3783 33 103,'0'0'67,"-15"20"3,15-20-34,10 30-25,2-7 12,4 1 14,-3 6 12,1 3 7,-2-1 4,3 2 1,-3-4-1,-1 3-4,-11-11-7,5 4-13,-5-26-9,0 31-8,0-31-5,0 0-4,0 0-2,-22 0-10,22 0-41,-24-15-41,24 15-23,-23-26-8,23 26-11,-22-31 1,22 31 1,-10-31 9</inkml:trace>
          <inkml:trace contextRef="#ctx0" brushRef="#br0" timeOffset="2433.6043">-3788 100 216,'0'0'95,"7"-30"3,-7 30-16,9-34-2,-2 16-15,-7 18-8,30-35-14,-4 24-10,3 2-10,7 9-7,-2 0-1,0 10-3,-1 4-3,-4 7-1,-8-2-2,-13 5-2,-8-1-1,0-1 0,0-22-2,-39 32 0,11-22-2,-1-3 0,-2-7 0,6 0 0,-4 0 1,8-9 1,21 9-2,-25-11-15,25 11-38,0 0-31,0 0-14,0-19-18,0 19-13,13-10-11,-13 10 6,34-16 46</inkml:trace>
          <inkml:trace contextRef="#ctx0" brushRef="#br0" timeOffset="2886.0051">-3276-129 66,'0'0'56,"0"0"19,0 0 19,0 0 5,-28 7 2,10 4-7,-1 0 0,-2 2-14,8 5-20,13-18-28,-21 26-17,21-26-14,0 26 0,0-26 0,33 25-2,-13-13 1,2 1 0,1 2-1,-1 1 3,-3 0-2,-19-16 2,25 30-1,-25-30 2,7 30 0,-7-30 0,-8 20 1,8-20-2,-19 11 0,19-11 0,-29 0 0,29 0-2,-31-15 0,31 15 0,-31-18-1,31 18-12,-15-17-52,15 17-38,0-21-11,0 21-19,10-17-5,7 6-6,-17 11 5</inkml:trace>
          <inkml:trace contextRef="#ctx0" brushRef="#br0" timeOffset="3343.406">-3067-33 58,'18'9'48,"-18"-9"-5,19 0-6,-19 0 8,33-7 10,-13 1 10,2-4 7,2-2 12,-1-2-9,-1 0-5,-7-5-7,-15 19-9,21-27-14,-21 27-10,0 0-12,0 0-16,-22-11 1,22 11 1,-33 32 0,18-11-1,-4 7 0,2 0 0,0-1 0,5 3 0,3-6-2,9-3-1,0 0-2,9-3 2,-9-18-2,36 26 2,-9-16 0,0-3 0,2-7 0,-3 0-1,-4 0-14,-22 0-49,29-19-33,-29 19-25,7-22-12,-7 22-7,0-24 1,0 24-5</inkml:trace>
        </inkml:traceGroup>
        <inkml:traceGroup>
          <inkml:annotationXML>
            <emma:emma xmlns:emma="http://www.w3.org/2003/04/emma" version="1.0">
              <emma:interpretation id="{D80E2660-A638-414D-AF73-DB2667BF9CB5}" emma:medium="tactile" emma:mode="ink">
                <msink:context xmlns:msink="http://schemas.microsoft.com/ink/2010/main" type="inkWord" rotatedBoundingBox="25031,8438 27181,8460 27174,9165 25023,9143">
                  <msink:destinationLink direction="with" ref="{7AD38E24-960E-4EF7-B36B-1F4433A12A10}"/>
                </msink:context>
              </emma:interpretation>
              <emma:one-of disjunction-type="recognition" id="oneOf1">
                <emma:interpretation id="interp5" emma:lang="en-US" emma:confidence="0.5">
                  <emma:literal>spinal</emma:literal>
                </emma:interpretation>
                <emma:interpretation id="interp6" emma:lang="en-US" emma:confidence="0">
                  <emma:literal>Spinal</emma:literal>
                </emma:interpretation>
                <emma:interpretation id="interp7" emma:lang="en-US" emma:confidence="0">
                  <emma:literal>spinals</emma:literal>
                </emma:interpretation>
                <emma:interpretation id="interp8" emma:lang="en-US" emma:confidence="0">
                  <emma:literal>spinal/</emma:literal>
                </emma:interpretation>
                <emma:interpretation id="interp9" emma:lang="en-US" emma:confidence="0">
                  <emma:literal>Spinals</emma:literal>
                </emma:interpretation>
              </emma:one-of>
            </emma:emma>
          </inkml:annotationXML>
          <inkml:trace contextRef="#ctx0" brushRef="#br1" timeOffset="-113730.3007">217 31 47,'0'0'52,"0"0"3,7-20 8,-7 20 5,0 0 3,0 0-4,0 0-2,0 0-10,-31-13-12,31 13-10,-36 11-12,16-4-6,-4 2 1,1 1 1,1 1 2,2 0-3,1-1 2,19-10-2,-24 17 4,24-17-2,0 0 0,-5 24-5,5-24 0,19 10-1,-1-10-2,6 10-3,0-4-4,7 0-1,0 4-3,-2 2 1,0 4-1,0 1 1,-7 1-1,-3 1 1,-2 2-2,-5-1 2,-7 1-1,-5-4 2,0-17-1,-10 31 1,10-31-3,-25 22 3,25-22-1,-33 10 0,33-10 0,-32 0 1,32 0-6,-23-17-8,23 17-16,0 0-30,-19-20-26,19 20-20,0 0-17,-8-18-13,8 18-10,0 0-4,0-32 127</inkml:trace>
          <inkml:trace contextRef="#ctx0" brushRef="#br1" timeOffset="-113355.9">428 130 84,'0'0'75,"0"19"-29,5-2-24,-5 4 9,13 3 8,-8 2 7,4-1 3,0 8 4,3-2 0,-6 2-1,5 0-6,-3 1-12,-3-1-9,-5-2-6,11 2-2,-11-8-3,10-1 1,-10-24-1,8 29 7,-8-29 1,0 0-14,0 0-59,0 0-37,0 0-18,0-32-17,-12 6-12,12 4-23,-10-13 34</inkml:trace>
          <inkml:trace contextRef="#ctx0" brushRef="#br1" timeOffset="-112964.8993">460 193 93,'0'-25'99,"0"25"6,0-28 2,0 28-2,21-32-2,-8 15-11,9 0-14,-1 0-21,8 6-21,4 5-25,6 6-10,-1 0-2,1 13-2,-3 4 2,-4 5-2,-6 4 3,-9 5-2,-8-5 1,-9 3-1,-9-3 2,-10-3 1,-5-3 0,-5-7-1,-5-5 0,2-8 0,2 0 0,1-8 0,7-5-3,22 13-15,-24-26-41,24 26-23,0-26-22,0 26-6,17-22-15,-17 22-14,29-20-16,-8 20 74</inkml:trace>
          <inkml:trace contextRef="#ctx0" brushRef="#br1" timeOffset="-112621.6987">831 88 23,'0'0'33,"0"0"-5,0 0 10,21 22 9,-21-22 12,0 30 13,0-8 6,8-5 4,-3 7 0,2-4-1,4 2-13,-6-2-11,7 2-17,-12-2-10,13-1-9,-13-19-7,7 27-3,-7-27-8,0 0-3,0 0-5,0 0-12,0 0-35,0 0-30,0-20-29,0 20-21,-12-39-15,12 18-11,-12-9 0</inkml:trace>
          <inkml:trace contextRef="#ctx0" brushRef="#br1" timeOffset="-112403.2983">895-81 570,'0'0'158,"0"-19"-32,0 19-89,0 0-36,0 0-1,0 0-8,0 0-39,0 0-57,0 0-18,13 30-25,-13-30-14,10 22-4,-10-22 27</inkml:trace>
          <inkml:trace contextRef="#ctx0" brushRef="#br1" timeOffset="-111919.6975">1086 27 134,'0'19'88,"0"-19"-21,0 0-12,12 24 9,-12-24 8,16 33 3,-8-12-1,4 7-9,-3-5-5,3 6-12,-4-3-12,4 0-15,-7-4-14,2-3-6,-7-19-1,9 29 0,-9-29 1,0 0 1,0 0-1,0 0 1,0 0 1,0 0-1,5-35 1,-5 13-1,10-4 0,0 0-2,1-4 1,1-1 1,3 1-3,4 4 3,3 3-3,0 5 4,2 10-4,0 3 1,2 10 1,-1 10-4,1 7 3,-4 4-4,-3 4 2,-5 2-2,-2-5 3,-5 2-2,-2-4-13,-5-25-17,0 30-57,0-30-21,0 0-26,0 0-2,0 0-2,0 0 1</inkml:trace>
          <inkml:trace contextRef="#ctx0" brushRef="#br1" timeOffset="-111436.0966">1717 77 190,'0'0'87,"0"0"2,0 0-47,0 0-22,-24 11 5,7 1 5,0 6 2,-3-2 2,1 6 2,2-3 4,7 3 1,10-22-1,0 33-6,0-33-5,11 29-3,-11-29-3,31 14-4,-31-14-4,33 0-6,-33 0-5,32-24-2,-18 5 1,0-3-2,1-2 1,-3-3 2,-2 4-2,1 1 1,-11 22-4,12-28 1,-12 28 0,0 0 1,0 0-2,13 26-1,-8-4 1,6 2-1,-1 2 2,0 0 1,4 1-2,-2-5 0,1-1-2,-13-21-8,24 26-31,-24-26-35,21 9-31,-21-9-13,24-6-18,-24 6 1,27-26-1,-8 10 42</inkml:trace>
          <inkml:trace contextRef="#ctx0" brushRef="#br1" timeOffset="-111186.4961">1962-72 115,'0'0'84,"0"0"3,15 22 23,-15 7-17,14 9-11,-5 4-7,4 9-1,-4 1-10,6 3-11,-4-5-22,2-4-32,-2-7 0,-1-10 2,-3-6-1,-7-23-37,0 0-67,17 12-26,-17-12-26,19-28-5,-14 0-3,13 12 49</inkml:trace>
        </inkml:traceGroup>
        <inkml:traceGroup>
          <inkml:annotationXML>
            <emma:emma xmlns:emma="http://www.w3.org/2003/04/emma" version="1.0">
              <emma:interpretation id="{664F2A84-57EA-431F-8080-391DC8025CC7}" emma:medium="tactile" emma:mode="ink">
                <msink:context xmlns:msink="http://schemas.microsoft.com/ink/2010/main" type="inkWord" rotatedBoundingBox="27830,8359 29412,8375 29406,8927 27824,8910"/>
              </emma:interpretation>
              <emma:one-of disjunction-type="recognition" id="oneOf2">
                <emma:interpretation id="interp10" emma:lang="en-US" emma:confidence="1">
                  <emma:literal>cord</emma:literal>
                </emma:interpretation>
                <emma:interpretation id="interp11" emma:lang="en-US" emma:confidence="0">
                  <emma:literal>Cord</emma:literal>
                </emma:interpretation>
                <emma:interpretation id="interp12" emma:lang="en-US" emma:confidence="0">
                  <emma:literal>Lord</emma:literal>
                </emma:interpretation>
                <emma:interpretation id="interp13" emma:lang="en-US" emma:confidence="0">
                  <emma:literal>lord</emma:literal>
                </emma:interpretation>
                <emma:interpretation id="interp14" emma:lang="en-US" emma:confidence="0">
                  <emma:literal>Word</emma:literal>
                </emma:interpretation>
              </emma:one-of>
            </emma:emma>
          </inkml:annotationXML>
          <inkml:trace contextRef="#ctx0" brushRef="#br1" timeOffset="-110718.4953">2939 46 289,'0'0'156,"0"0"-23,-31 28-58,9-6-23,1 4-4,-3 1-1,6 3-6,2-3-12,6-1-23,10-1-6,0-4 0,12-2-1,-12-19-1,32 31 0,-13-20-1,0 0 0,-19-11-9,39 14-71,-39-14-31,35 0-21,-12 0-7,0-16-15,9 3-2</inkml:trace>
          <inkml:trace contextRef="#ctx0" brushRef="#br1" timeOffset="-110390.8948">3259 138 19,'0'0'54,"-22"-8"-8,22 8-12,-31 14 10,31-14 17,-31 35 10,17-10 14,6 1 2,8 1-2,0 2-8,8-6-10,9-1-15,6-8-17,9-4-14,1-10-13,3 0-6,-2-16 2,-3-1-1,-8-10 2,-7-1-2,-16-2 2,0 1-3,-17 0 2,-4 7-1,-3 1-2,2 1 0,-4 7-13,4 2-44,22 11-47,-29-8-20,29 8-24,0 0-16,-22-12-3,22 12 57</inkml:trace>
          <inkml:trace contextRef="#ctx0" brushRef="#br1" timeOffset="-109985.2941">3512 59 20,'0'0'94,"12"32"-17,-2-13-19,2 5 9,-2 4 6,1 3 9,-1 1 2,-2-6-7,-1 1-13,-7-5-10,7-3-14,-7-19-8,0 23-8,0-23-12,0 0-7,0 0-3,-8-31-1,8 9 0,-6-2 0,6-4 1,0-1 0,0 0 1,14-1 0,3 2 0,6-1 2,7 1-2,5 4 2,2 4-3,-3 0 1,-5 4-12,-5 7-21,-24 9-40,28 0-36,-28 0-20,0 0-14,0 0 3,-12 17-7,12-17 12</inkml:trace>
          <inkml:trace contextRef="#ctx0" brushRef="#br1" timeOffset="-109454.8931">4248-174 421,'0'0'143,"12"22"-5,-6 0-73,-1 9-33,7 11-6,-3 2-5,5 7-3,-4-1-9,4-2-10,-2-2 0,-2-3-2,0-11 0,-3-6 2,2-5-1,-9-21 4,0 20 0,0-20-1,0 0 2,-33-22-1,11 3 1,-6-3 0,-4 0-1,-4 0-2,-3 0-1,-4 5 1,-2 10-1,3 7-1,1 0 0,1 11 1,6 4-2,3 1 3,7-1 1,9 4 1,15-19 0,0 32 1,0-32-1,50 30 0,-18-17 2,4-2-3,2 1 0,-1-2-1,-3-5-1,-6-5 0,-6 0 0,-22 0-40,33-16-65,-33 16-27,20-29-5,-8 11-1,-3-4-6,-9 22 0</inkml:trace>
        </inkml:traceGroup>
      </inkml:traceGroup>
    </inkml:traceGroup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49:41.213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B4685324-A686-4992-A3C3-4959D452601B}" emma:medium="tactile" emma:mode="ink">
          <msink:context xmlns:msink="http://schemas.microsoft.com/ink/2010/main" type="inkDrawing" rotatedBoundingBox="25893,11641 27342,10606 27405,10694 25955,11729" semanticType="callout" shapeName="Other">
            <msink:sourceLink direction="with" ref="{414FDB57-E6A5-4D44-A194-847D2839FB13}"/>
            <msink:sourceLink direction="with" ref="{849F3503-0BA4-4112-9921-4CBA73344837}"/>
          </msink:context>
        </emma:interpretation>
      </emma:emma>
    </inkml:annotationXML>
    <inkml:trace contextRef="#ctx0" brushRef="#br0">927 3181 66,'0'0'57,"0"0"15,0 0 1,0 0 6,0 0 8,0 0 17,5-23-9,-5 23-9,21-24-20,-2 9-18,3-11-9,9-4-9,10-10-11,7-6-19,13-9 2,9-8-3,16-5 1,6-2-2,7-2 0,6 0 1,2 0 1,1 6 2,-3 4-3,-6 4 4,-10 8-3,-12 8 4,-16 10-5,-11 5 2,-19 12-2,-12 4 0,-19 11 1,0 0-1,-28 13-1,-4-7-31,-2 8-45,-4 1-33,-1-6-26,1 1-3,7-10 0,9 8-6,3-8 11</inkml:trace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52:52.44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B9A1A9F4-8420-4108-9C57-E1FD0842AA2C}" emma:medium="tactile" emma:mode="ink">
          <msink:context xmlns:msink="http://schemas.microsoft.com/ink/2010/main" type="writingRegion" rotatedBoundingBox="8491,10135 18408,8838 18635,10578 8718,11875"/>
        </emma:interpretation>
      </emma:emma>
    </inkml:annotationXML>
    <inkml:traceGroup>
      <inkml:annotationXML>
        <emma:emma xmlns:emma="http://www.w3.org/2003/04/emma" version="1.0">
          <emma:interpretation id="{DC6DEF47-729A-4D3E-827B-00FC8216930D}" emma:medium="tactile" emma:mode="ink">
            <msink:context xmlns:msink="http://schemas.microsoft.com/ink/2010/main" type="paragraph" rotatedBoundingBox="8491,10135 16690,9062 16813,10003 8614,110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03E310-5E97-44A0-B7A6-0E6C6D16E991}" emma:medium="tactile" emma:mode="ink">
              <msink:context xmlns:msink="http://schemas.microsoft.com/ink/2010/main" type="line" rotatedBoundingBox="8491,10135 16690,9062 16813,10003 8614,11075"/>
            </emma:interpretation>
          </emma:emma>
        </inkml:annotationXML>
        <inkml:traceGroup>
          <inkml:annotationXML>
            <emma:emma xmlns:emma="http://www.w3.org/2003/04/emma" version="1.0">
              <emma:interpretation id="{1BDD91A6-F99C-417D-8488-43A9A1B20CF5}" emma:medium="tactile" emma:mode="ink">
                <msink:context xmlns:msink="http://schemas.microsoft.com/ink/2010/main" type="inkWord" rotatedBoundingBox="8515,10090 12421,9711 12508,10613 8602,10993"/>
              </emma:interpretation>
              <emma:one-of disjunction-type="recognition" id="oneOf0">
                <emma:interpretation id="interp0" emma:lang="en-US" emma:confidence="0">
                  <emma:literal>preceptor</emma:literal>
                </emma:interpretation>
                <emma:interpretation id="interp1" emma:lang="en-US" emma:confidence="0">
                  <emma:literal>Preceptor</emma:literal>
                </emma:interpretation>
                <emma:interpretation id="interp2" emma:lang="en-US" emma:confidence="0">
                  <emma:literal>receptor</emma:literal>
                </emma:interpretation>
                <emma:interpretation id="interp3" emma:lang="en-US" emma:confidence="0">
                  <emma:literal>precentor</emma:literal>
                </emma:interpretation>
                <emma:interpretation id="interp4" emma:lang="en-US" emma:confidence="0">
                  <emma:literal>receptors</emma:literal>
                </emma:interpretation>
              </emma:one-of>
            </emma:emma>
          </inkml:annotationXML>
          <inkml:trace contextRef="#ctx0" brushRef="#br0">550-1694 90,'-22'-10'30,"22"10"-1,0 0-3,0 0 0,7-19 4,-7 19 5,0 0 7,12-24-1,-12 24 0,13-23-2,-2 5-2,1-4 3,6-3 8,3-13-5,6 3-6,2-2-1,4 0-4,-4-3-1,5 3-4,-5 5-8,-1 0-19,-6 6 1,-2 4-1,-3 2 0,-5-1 2,-12 21-2,21-28 2,-21 28-2,17-25-4,-17 25-22,22-26-31,-3 13-24,-2 1-9,4-4-6,6 2-14,-3-7-10,5 11-6,-7-14 52,6 12 74</inkml:trace>
          <inkml:trace contextRef="#ctx0" brushRef="#br0" timeOffset="951.6017">1414-2507 133,'0'0'66,"-21"37"-3,11-14 0,3 4-5,7-5 0,-5 7-15,5-2-12,0 3-4,0-2 1,5 2 7,-5-1-2,0-5-1,0 0-3,0-24-2,0 28-3,0-28-6,0 0-7,0 0-11,0 0-3,0-30 1,0 8 0,0-2-1,0-7 0,9 1-1,-9 0 1,12-4 1,-2-2 2,4 5-1,3-3-1,2-3 3,3 2 0,4-4 1,-1 3-2,6 4 2,-4 4-1,3 6 2,-5 5 2,-1 9-2,-3 8 0,-3 8-1,-18-8 1,26 30-16,-26-30-38,21 33-26,-21-33-14,24 22-9,-24-22-11,30 0-12,-6 0-6,-24 0 44</inkml:trace>
          <inkml:trace contextRef="#ctx0" brushRef="#br0" timeOffset="1482.0026">1801-2490 130,'0'0'64,"0"0"-27,22 17-6,-22-17-13,20 0-4,-20 0-1,26-8 1,-26 8 0,29-13-1,-29 13-1,27-20-3,-27 20-3,21-26-3,-21 26-2,9-32-1,-9 32-4,-7-30-7,7 30-1,-23-19-3,23 19 0,-35 0 1,14 13 1,2 3 3,-1 6 8,-1 5 12,6-2 6,1 5 10,7 3 6,7 0 6,0-4 1,10 2 2,2 1-4,6-5-3,0 0-6,6-3-7,-3-4-9,4-3-13,-2-5-30,4-2-26,-5-10-21,4 0-15,-4-15-10,6 8-9,-8-18 6,8 9 70</inkml:trace>
          <inkml:trace contextRef="#ctx0" brushRef="#br0" timeOffset="1840.8032">2278-2618 41,'0'0'62,"-19"0"-3,19 0-31,-29 16 2,17 4-4,-9 2 11,3 6 11,-5 5 11,5-3 9,4 6 1,2-6-2,7 1-5,5-7-9,0 0-17,0-24-19,31 30-8,-11-20-12,4-4-3,3-6-1,-3 0 2,2 0-11,-2-9-35,-5-2-17,3 1-20,-22 10-1,33-24-9,-33 24-5,30-27-11,-30 27 5,24-18 95</inkml:trace>
          <inkml:trace contextRef="#ctx0" brushRef="#br0" timeOffset="2496.0043">2504-2492 78,'0'0'88,"0"0"-20,18-13-21,-18 13-9,26-22-5,-7 7-6,-19 15 3,31-32 6,-31 32 15,24-26-2,-24 26-4,12-24-5,-12 24-3,0 0-18,0-23-16,0 23-14,-23-7-15,23 7-5,-24 7 2,24-7 1,-27 23 0,27-23 16,-24 34 12,14-14 9,5 4 4,5 1 4,0 1 2,0-2 2,10 4 4,2-2 1,5-2-2,4 1-5,3-3-2,5-2-5,-2-5-2,2 0-2,2-5-5,-4-10-3,-1 5 1,3-5-5,-8 0-31,1-6-28,0-1-22,-22 7-7,36-14-13,-36 14-7,36-18-12,-36 18 0,32-20 120</inkml:trace>
          <inkml:trace contextRef="#ctx0" brushRef="#br0" timeOffset="3182.4056">2902-2387 243,'0'0'90,"-13"-35"-9,13 14-31,6 1-14,12-1-16,2 6-14,6-2-1,6 8 2,-3 2 9,7 7 5,-10 7 18,-2 4 3,-5 4-4,-7 5 2,-7 0-8,-5 4-9,0-2-15,-7 4-1,-2-1-2,-3-2 0,0 2-1,0-7-4,0 0 0,12-18-5,-17 24-2,17-24-4,0 0 2,0 0-20,0 0-33,0-19-23,0 19-10,0-21-8,0 21 0,7-26-1,-7 26-1,0-19 14</inkml:trace>
          <inkml:trace contextRef="#ctx0" brushRef="#br0" timeOffset="2792.4049">2984-2499 137,'0'0'58,"0"0"4,0 0 2,0 20 8,0-1 11,7 2-8,-7 5-15,0 10-11,5 1-7,-5 7-7,7-2-8,-7 2-10,0 1-17,5-1-2,-5 1 0,0-5 0,0-5-1,0-8-6,7-3-34,-7-24-26,0 25-22,0-25-12,0 0-16,22-29-12,-22-2 2,12 5 51</inkml:trace>
          <inkml:trace contextRef="#ctx0" brushRef="#br0" timeOffset="4040.4071">3205-2503 246,'0'0'62,"19"8"4,0-8-14,6 5-10,1-5-15,5 0-17,1 0-1,4 0 3,-2-9 3,1-4 0,-5 0 3,-6-5 2,-1 1 4,-6 5 5,-17 12 0,19-14-6,-19 14-4,-6 18-1,-4 3-4,2 6 1,-3 3-8,5 3-8,6 2-2,0-6-1,0-4 0,13-5-1,-13-20 2,34 14-2,-10-14 1,-1-8 2,2-2 0,-2-3 1,-3 1 1,-5-7 0,-4 0 0,-11-3 1,0 2 0,-12-4 1,-5 4-11,-2-2-19,-3 5-17,1 1-18,2 4-13,19 12-10,-25-12-2,25 12-4,0 0 8,0 0 13,0 0 17,18-14 9,-18 14 44</inkml:trace>
          <inkml:trace contextRef="#ctx0" brushRef="#br0" timeOffset="3541.2061">3285-2812 146,'11'-25'86,"-11"25"-1,0 0 5,0 21-7,0 1-6,0 10-10,0 5-14,0 5-18,8 7-10,-3 1-8,2 0-10,2-1-7,-4-1 0,3 0-1,1-5-3,-4-3 3,4-10-2,-9-3 0,10-8-3,-10-19-1,10 26-22,-10-26-33,0 0-24,0 0-13,14-24-15,-14-2-13,0 4 2,-7-16 21</inkml:trace>
          <inkml:trace contextRef="#ctx0" brushRef="#br0" timeOffset="4414.8077">3802-2674 60,'21'29'37,"-13"-9"8,4 8 17,-2 7 25,1 0-2,-3 0 1,-1 0-4,0 0-1,-7-7-12,8-1-15,-8-6-26,0-21-27,0 28-2,0-28-1,0 0-1,0 0 0,0 0 1,0 0-1,11-30 1,-11 6 0,13-9 1,-1-1-1,4-4 3,6-1-1,5 3 0,2 2 1,4 3 0,5 3-1,-4 6 1,2 2-1,-2 4-43,-3 2-37,-4-1-17,4 9-22,-7-13-6,7 11-4,-9-18-5</inkml:trace>
        </inkml:traceGroup>
        <inkml:traceGroup>
          <inkml:annotationXML>
            <emma:emma xmlns:emma="http://www.w3.org/2003/04/emma" version="1.0">
              <emma:interpretation id="{4F1887BE-C585-43AF-AFE4-808B8C04A9DB}" emma:medium="tactile" emma:mode="ink">
                <msink:context xmlns:msink="http://schemas.microsoft.com/ink/2010/main" type="inkWord" rotatedBoundingBox="14141,9500 16704,9164 16797,9874 14234,10210">
                  <msink:destinationLink direction="with" ref="{D046306B-13D7-4924-948F-25BF583DD5F2}"/>
                </msink:context>
              </emma:interpretation>
              <emma:one-of disjunction-type="recognition" id="oneOf1">
                <emma:interpretation id="interp5" emma:lang="en-US" emma:confidence="0">
                  <emma:literal>sensory</emma:literal>
                </emma:interpretation>
                <emma:interpretation id="interp6" emma:lang="en-US" emma:confidence="0">
                  <emma:literal>Sensory</emma:literal>
                </emma:interpretation>
                <emma:interpretation id="interp7" emma:lang="en-US" emma:confidence="0">
                  <emma:literal>sensors</emma:literal>
                </emma:interpretation>
                <emma:interpretation id="interp8" emma:lang="en-US" emma:confidence="0">
                  <emma:literal>Sensors</emma:literal>
                </emma:interpretation>
                <emma:interpretation id="interp9" emma:lang="en-US" emma:confidence="0">
                  <emma:literal>sensing</emma:literal>
                </emma:interpretation>
              </emma:one-of>
            </emma:emma>
          </inkml:annotationXML>
          <inkml:trace contextRef="#ctx0" brushRef="#br0" timeOffset="-14322.3432">6344-3181 53,'7'-22'53,"-7"22"-22,-20 0-16,20 0 6,-35 0 6,15 0 3,-6 7 0,-1 3 1,-1 0 0,-1 2-2,4 0-8,2 0-9,5-3-6,18-9-1,-23 19-2,23-19 0,0 0-1,0 0 1,35 18 0,-13-18-1,5 11-1,2-5 0,2 2 0,2 2 0,-6 1 1,-1 4 5,-9-1 2,-17-14 10,17 33 7,-17-33 6,-12 28 3,12-28 4,-33 13-1,11-13-1,2 0-6,20 0-20,-31-22-36,31 22-32,-11-27-18,11 27-14,18-29-13,-18 29-14,29-25-2,-29 25 0,36-17 117</inkml:trace>
          <inkml:trace contextRef="#ctx0" brushRef="#br0" timeOffset="-13464.3417">6457-3098 53,'24'-18'54,"-24"18"-25,38-16-17,-14 8 7,1 0 7,1-1 6,0 0 6,-8-1 5,1 0 4,-19 10-2,19-21-1,-19 21-10,0-20-7,0 20-8,0 0-4,-29-22-6,29 22-5,-27 0-2,27 0 0,-33 20-2,33-20 1,-27 37 0,20-13 0,7 0-2,0 2 1,0-1 2,15 3 0,4-6 0,-2-3 1,5-5 1,6-3-1,-1-3-2,2-8-15,0 0-26,0-14-13,2 1-9,-5-4-3,0-2 1,-9-4 0,-2 2 4,-6-4 14,-3 6 25,-6-3 12,0 4 9,0 18 2,-11-31-1,11 31 1,-9-18 1,9 18 3,0 0 4,0 0 4,0 0 4,0 0 4,0 22 4,0-2 2,0-1 2,10 7-3,-10 2-3,12 3 2,-12-2 3,10 6 9,-4-7 11,-6-4 14,6-2-2,-6-22-1,6 27-2,-6-27-4,0 0-7,0 0-13,0-21-17,0 4-18,0-5 0,8-5 0,-8 1-1,10-2 2,1 2-2,4-1 1,4 3-1,3 4 2,2 6 0,0 5 1,3 9 0,-1 11 2,-4 5 1,-1 6-1,-6 8 1,-3 3 0,0-1-2,-3 0-1,1-4 0,-1-2-23,1-7-41,-10-19-21,29 21-12,-10-21-14,3-9-14,-2-6-3,3-1-1,-8-12 44</inkml:trace>
          <inkml:trace contextRef="#ctx0" brushRef="#br0" timeOffset="-13089.941">7519-3199 47,'0'0'51,"0"0"-5,-32 10-23,8-2-18,0 5 0,-3 1-2,-1 0 1,3 0 1,25-14 2,-28 24-1,28-24-4,0 0 2,36 25 0,-8-17 2,4 4 1,4 2 4,-3 1 8,-8 3 11,-4 7 9,-9-3 4,-12 3 8,0-7 4,-5 1 15,5-19-5,-21 23-9,21-23-12,0 0-8,-19-8-20,19 8-54,9-24-32,-9 24-33,20-28-13,-9 9-12,6 5 3,-4-6-3</inkml:trace>
          <inkml:trace contextRef="#ctx0" brushRef="#br0" timeOffset="-12777.9405">7725-3096 45,'-17'37'52,"17"-37"0,-11 36-24,11-18 6,0-18 11,23 28 17,-5-22 20,0-6-2,2 0-1,-1-12-4,-19 12-7,26-32-12,-26 10-11,0 0-19,-6-1-20,-4 1-2,-9 2-6,19 20-23,-34-26-34,34 26-23,-31-14-18,31 14-16,0 0-18,0 0 7,-18-6-1,18 6 62</inkml:trace>
          <inkml:trace contextRef="#ctx0" brushRef="#br0" timeOffset="-11951.139">7896-3225 47,'36'0'50,"-36"0"-5,29 18-26,-29-18 7,26 41 16,-18-15 8,1 5 10,-9 1 3,6 0 2,-6-2 0,0-4 5,7 0-5,-7-8-14,0-18-14,0 20-9,0-20-5,0 0-4,0 0-4,0-22-7,0 4-7,-8-2-2,8-2 0,-5-4-1,5 2-1,0-1 1,12 1-2,-2 4 1,2 2-1,-12 18 3,25-28 0,-25 28 0,23-16-14,-23 16-16,19-6-4,-19 6-11,17 0-4,-17 0-16,20 0-13,-20 0-5,29 0 5,-29 0 12,28-9 11,-28 9 10,24-6 21,-24 6 26,0 0 17,20-7 8,-20 7 11,0 0 6,0 0-1,19 10 4,-19-10-6,24 30 1,-2-11 6,4 2 10,8 6-2,0-3-3,4 0-4,-6-4-5,-3-2-9,-1-6-11,-9-4-13,-1-8-15,-18 0-12,26-16-24,-14-2-12,2-4-3,-2-2 1,1-5 0,-1 3 1,-3 2 8,-4 2 17,-5 3 28,0 19 11,0-20 8,0 20 5,0 0 17,-26 13 14,26-13-1,-12 38-6,12-10-2,0 9 0,-8 3-2,8 3-8,-5-2-16,5 4-15,-14-1-2,7-6 2,-1-6-3,-3-9-2,11-5-62,0-18-32,0 0-17,0 0-18,0 0 5,0 0-1,7-22-2</inkml:trace>
        </inkml:traceGroup>
      </inkml:traceGroup>
    </inkml:traceGroup>
    <inkml:traceGroup>
      <inkml:annotationXML>
        <emma:emma xmlns:emma="http://www.w3.org/2003/04/emma" version="1.0">
          <emma:interpretation id="{C1D4DB17-D555-43B6-A050-A2B31F956C8E}" emma:medium="tactile" emma:mode="ink">
            <msink:context xmlns:msink="http://schemas.microsoft.com/ink/2010/main" type="paragraph" rotatedBoundingBox="16149,10200 18618,10186 18620,10621 16152,106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F3145FF-99EB-4641-9C0B-A6704619D4A0}" emma:medium="tactile" emma:mode="ink">
              <msink:context xmlns:msink="http://schemas.microsoft.com/ink/2010/main" type="line" rotatedBoundingBox="16149,10200 18618,10186 18620,10621 16152,10635"/>
            </emma:interpretation>
          </emma:emma>
        </inkml:annotationXML>
        <inkml:traceGroup>
          <inkml:annotationXML>
            <emma:emma xmlns:emma="http://www.w3.org/2003/04/emma" version="1.0">
              <emma:interpretation id="{5255F858-3760-43CC-84B5-8661FB273366}" emma:medium="tactile" emma:mode="ink">
                <msink:context xmlns:msink="http://schemas.microsoft.com/ink/2010/main" type="inkWord" rotatedBoundingBox="16149,10200 18618,10186 18620,10621 16152,10635"/>
              </emma:interpretation>
              <emma:one-of disjunction-type="recognition" id="oneOf2">
                <emma:interpretation id="interp10" emma:lang="en-US" emma:confidence="1">
                  <emma:literal>neuron</emma:literal>
                </emma:interpretation>
                <emma:interpretation id="interp11" emma:lang="en-US" emma:confidence="0">
                  <emma:literal>heron</emma:literal>
                </emma:interpretation>
                <emma:interpretation id="interp12" emma:lang="en-US" emma:confidence="0">
                  <emma:literal>hellion</emma:literal>
                </emma:interpretation>
                <emma:interpretation id="interp13" emma:lang="en-US" emma:confidence="0">
                  <emma:literal>minion</emma:literal>
                </emma:interpretation>
                <emma:interpretation id="interp14" emma:lang="en-US" emma:confidence="0">
                  <emma:literal>nekton</emma:literal>
                </emma:interpretation>
              </emma:one-of>
            </emma:emma>
          </inkml:annotationXML>
          <inkml:trace contextRef="#ctx0" brushRef="#br0" timeOffset="-11280.3378">8077-2477 10,'0'0'42,"0"0"8,0 22-13,0-22 6,21 30 19,-11-8 29,2 5-1,0 5 2,0 4-7,2 5-7,-1-4-16,-4 3-16,-1-3-19,-1-2-28,-7-7-1,7-4-2,-7-24 3,0 24 2,0-24 0,0 0 0,0-19 0,0-3 0,7-4-1,-7-5 1,12-3 0,0-6-1,5 2-1,2-1 1,1 4 0,4 7-2,-1 6 2,-1 7-1,-3 10 1,-19 5 1,30 13 0,-19 8 1,1 9-3,-6 2 1,5 4-1,-3 0-1,4-1 2,-2-7-46,1-1-37,2-7-17,-13-20-13,24 13-11,-24-13-2,26-20 2,-26-2 30</inkml:trace>
          <inkml:trace contextRef="#ctx0" brushRef="#br0" timeOffset="-10905.9372">8537-2257 85,'23'-8'63,"9"0"-10,1-1-15,-1 0 13,-1-6 7,-9 3 5,-5-2-7,-17 14-8,9-30-2,-9 30-8,-14-24-8,14 24-14,-24-8-10,24 8-9,-27 11-1,27-11 4,-17 37 3,17-9 2,-7 0 7,7 5-1,10 1 1,0-6 0,6 1-2,3-10-2,3-1-2,0-12-2,2-6-10,3 0-9,-3-10-13,2 0-20,-4-4-22,-1-3-16,-2-2-13,-6-5-10,-13 24-2,24-45 16,-12 23 35</inkml:trace>
          <inkml:trace contextRef="#ctx0" brushRef="#br0" timeOffset="-10656.3367">8972-2422 121,'0'0'60,"7"17"-21,-2 5-18,3 2 5,1 5 9,3-2 17,0 9 10,5-7 5,-5 1-1,3 1-2,-3-7-8,0-2-8,-12-22-7,17 30-19,-17-30-19,0 0-36,0 0-35,0 0-18,0-20-14,-10 1-1,0-10-10,10 3-11,-12-11 6</inkml:trace>
          <inkml:trace contextRef="#ctx0" brushRef="#br0" timeOffset="-10406.7363">9093-2362 65,'0'0'49,"-10"18"-4,10-18-7,0 0 3,9 22 7,-9-22 9,13 22 23,-13-22-5,16 27 0,-16-27-15,8 30-7,-8-30-7,0 26-4,0-26-16,0 0-22,0 18-4,0-18-6,0 0-46,0 0-32,0 0-17,7-18-7,-7 18-8,0 0-4,0 0-11</inkml:trace>
          <inkml:trace contextRef="#ctx0" brushRef="#br0" timeOffset="-9470.7347">9134-2435 130,'0'0'53,"0"0"-18,-18 13-4,18-13 7,-12 21 21,12-21 17,-9 36-4,9-13 3,7-1-6,1 4-2,-1 4-12,9 4-15,-3-2-30,1 1-15,5-3 2,-4-4-1,4-4 2,0-3 0,-2-12 1,4-7 0,-3 0 1,1-7 0,0-6 0,0-2 0,-4-5 3,-3-4 1,0-1-1,-5-3 2,-2-2 0,-5-1-2,0 3 0,0 4 0,7 2-3,-7 4-1,0 18 1,0-21-1,0 21 0,0 0 1,0 19 0,0-19 0,9 37-2,-3-13 1,6 3-2,4-1-1,1 0 2,3 1 0,-1-5 1,-3-3-1,-16-19 3,22 29-2,-22-29-44,0 0-40,0 0-22,0 0-16,0 0-6,0-24 3,0 2 4</inkml:trace>
          <inkml:trace contextRef="#ctx0" brushRef="#br0" timeOffset="-8955.9338">9583-2291 160,'20'7'62,"-20"-7"-1,0 28-6,0-10 10,0 5 4,0 1 0,-7-6-4,7-18 0,0 26-5,0-26-16,0 0-15,0 0-20,0-22-9,11-2 1,-5-4-3,6 0 2,4-9-1,4 5 1,3 2-1,1 4 0,-2 6 2,-2 3 0,-20 17 1,26-9-1,-26 9 3,0 0-2,0 19 1,0-19-2,-7 32 0,7-13-1,0 3-1,0 3-1,0 9-1,15-1 0,3 2 2,0-3-1,8-3 0,0-4-2,5-6 2,-2-10 1,5-9 0,-5-9 2,-3-10 0,-8-4 4,-9-8 0,-9-3 1,-15 1 1,-8 2-1,-9 2 0,-4 5 0,-2 4-2,1 6-3,8 6-30,5 2-42,24 6-25,-28 0-13,28 0-10,0 0-16,19 0 6,2-6-1</inkml:trace>
          <inkml:trace contextRef="#ctx0" brushRef="#br0" timeOffset="-8534.733">10060-2447 98,'29'-8'76,"-29"8"4,21 12 8,-21-12 2,29 34-7,-14-6-1,-3 3-10,3 5-6,-9 2-8,5 4-14,-11-6-30,0 1-13,0-7-1,0-4-2,0-8 0,0-18 1,0 0-1,0 0 3,0-29-2,0-2 0,0-3-1,0-6 0,14-3 0,2 1 0,1 6 0,7 6-2,8 8 1,6 7 2,-1 15 2,3 0 2,-3 18 0,-4 6 2,-7 9-2,-6 3-1,-10 5 2,-10 1-2,0-6-1,0-4-1,-8-1-38,-1-9-51,9-22-29,0 0-10,0 0-6,0 0-3,22-49 0</inkml:trace>
        </inkml:traceGroup>
      </inkml:traceGroup>
    </inkml:traceGroup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50:33.007"/>
    </inkml:context>
    <inkml:brush xml:id="br0">
      <inkml:brushProperty name="width" value="0.07938" units="cm"/>
      <inkml:brushProperty name="height" value="0.07938" units="cm"/>
      <inkml:brushProperty name="color" value="#7F7F7F"/>
      <inkml:brushProperty name="fitToCurve" value="1"/>
    </inkml:brush>
  </inkml:definitions>
  <inkml:traceGroup>
    <inkml:annotationXML>
      <emma:emma xmlns:emma="http://www.w3.org/2003/04/emma" version="1.0">
        <emma:interpretation id="{76B73F58-4BC0-4312-B114-165844179A3D}" emma:medium="tactile" emma:mode="ink">
          <msink:context xmlns:msink="http://schemas.microsoft.com/ink/2010/main" type="inkDrawing" rotatedBoundingBox="21462,11561 21645,12872 21313,12919 21130,11607" semanticType="callout" shapeName="Other">
            <msink:sourceLink direction="with" ref="{6FEC7837-ECE5-4B0F-A5DD-85C517B8C826}"/>
            <msink:sourceLink direction="with" ref="{A8EA1E06-672D-4A66-9193-7E923A7D64F5}"/>
          </msink:context>
        </emma:interpretation>
      </emma:emma>
    </inkml:annotationXML>
    <inkml:trace contextRef="#ctx0" brushRef="#br0">5 1093 19,'0'0'12,"0"0"-1,8-18 1,-8 18-3,0 0-4,0 0-6,0 0 2,0 0 1,0 0 4,0 0 5,0 0 4,0 0 8,0-19 2,0 19 2,0 0-1,0 0-4,0 0-4,0 0-5,0 0-3,0 0 1,0 0 11,0 0 14,0 0 11,0 0 4,0 0 0,17-18-2,-17 18-3,0 0-6,0 0-6,0 0-9,0 0-9,0 0 1,0 0 3,0 0 4,0 0 4,-20 18 7,20-18-4,0 0-6,-19 21-1,19-21-3,0 0-3,-21 16-6,21-16-4,0 0-9,-20 24 0,20-24 0,-19 22 0,19-22 2,-26 25-1,26-25 0,-25 26 2,25-26-2,-26 20 0,26-20-1,0 0 1,-19 22 0,19-22 1,0 0-2,0 0-1,-18 23 0,18-23 2,0 0-3,0 0 0,-23 22 0,23-22 3,0 0-1,0 0 2,-20 22 2,20-22-2,0 0 2,0 0-2,0 0-6,0 0-5,0 0 1,0 0-1,0 0 2,0 0-1,0 0 1,0 0 1,0 0 7,0 0 4,0 0 4,0 0 0,19-8-1,-19 8 0,0 0 2,0 0-2,22-14 1,-22 14-4,0 0-3,22-16 0,-22 16-1,0 0 0,22-17-1,-22 17 1,0 0 1,21-12-1,-21 12 0,0 0-1,17-20 2,-17 20-2,0 0 1,14-17 0,-14 17 0,0 0-1,0 0 0,17-23 2,-17 23-1,0 0 1,0 0 0,10-20-1,-10 20 0,0 0-2,5-18-5,-5 18-5,0 0 0,9-21 1,-9 21 3,0 0 8,0 0 0,12-18 2,-12 18 7,0 0 1,0 0 2,0 0-3,11-18-2,-11 18-7,0 0-1,0 0-2,12-19 2,-12 19 1,0 0 1,0 0 1,12-18-1,-12 18 0,0 0 0,0 0 1,0 0-1,7-20-1,-7 20 0,0 0-1,0 0 1,0 0 0,0 0 0,12-18 1,-12 18 0,0 0 0,0 0-1,0 0 1,0 0 0,0 0 0,0 0-1,0 0 1,0 0-2,0-20 1,0 20 0,0 0 0,0 0 0,0 0 0,0 0 0,12-23-1,-12 23 2,0 0-1,0 0 0,0 0-1,0 0 2,0-18 0,0 18-1,0 0 0,0 0 0,9-18 0,-9 18 0,0 0 0,0 0-1,0-18 1,0 18 0,0 0 0,0 0 0,0 0 0,0 0 0,0 0 0,5-19 0,-5 19 0,0 0 1,0 0-1,0 0 0,0 0 0,0 0-1,0-17 1,0 17 0,0 0 0,0 0 0,0 0 0,0-19 0,0 19 1,0 0 0,0 0-1,0 0 1,0-18-2,0 18 2,0 0-2,0 0 1,0 0 0,0 0-2,-5-18 3,5 18 1,0 0 1,0 0 1,0 0 0,-7-19-1,7 19-1,0 0 1,0 0-3,-10-18-1,10 18-1,0 0 0,0 0-2,0-21 3,0 21 2,0 0 0,0 0 1,0 0 1,-12-17-1,12 17-1,0 0 1,0 0-2,-11-19-2,11 19 0,0 0-1,0-18 1,0 18 1,0 0 1,0-18 0,0 18 1,0 0 0,-8-19 0,8 19 3,0 0-17,0 0-1,0 0-10,-9-22 8,9 22 14,0 0 8,0 0-5,0 0 2,0-19 13,0 19 6,0 0 3,0 0-5,0 0-20,0 0-1,-10-17-1,10 17 1,0 0-1,0 0 2,0 0 0,0-18 2,0 18-1,0 0-1,0 0 0,0 0 1,0 0 0,0 0-1,0 0-1,-17-19 2,17 19 0,0 0 1,0 0-2,0 0 1,0 0-3,0 0-1,-5-18 1,5 18-1,0 0 0,0 0 3,-19-10-3,19 10 0,0 0 2,0 0 2,-20-10 0,20 10 0,0 0 2,0 0-3,0 0 2,0 0 1,0 0-2,-9-19 1,9 19-2,0 0-1,0 0 0,0 0-1,0 0 2,0 0-1,0 0 1,-15-18 1,15 18-1,0 0 1,0 0-2,0 0 1,0 0-1,-18-15 0,18 15 0,0 0-1,0 0 1,-20-7 0,20 7 2,0 0 1,0 0 0,0 0-1,0 0-1,-10-19 1,10 19-1,0 0 0,0 0 0,0 0-1,0 0 0,-12-17 1,12 17 1,0 0-2,0 0 3,0 0-2,-12-22 0,12 22-1,0 0 0,0 0 0,-19-15 0,19 15 1,0 0-1,0 0 0,-17-10 2,17 10-1,0 0 0,0 0 0,0 0 0,0 0-1,0 0 1,-19-14-1,19 14 1,0 0-1,0 0 1,0 0 0,0 0 0,0 0 1,-19-13-1,19 13 0,0 0-1,0 0 1,0 0 0,0 0-1,-10-19 0,10 19 0,0 0 1,0 0 0,0 0 1,0 0-1,-10-16 0,10 16 0,0 0 2,0 0-1,0 0 1,-7-19-1,7 19 1,0 0 0,0 0-1,0-18 0,0 18 1,0 0-1,-9-19 1,9 19-1,0 0 1,0-24-1,0 24 0,0-20 0,0 20 0,0 0 0,11-24-2,-11 24 1,0 0 0,5-23-1,-5 23 2,0 0-1,0 0 1,0-17-2,0 17 1,0 0 0,0 0 0,0 0 0,0-21 0,0 21-1,0 0 2,0 0-1,8-21 1,-8 21-1,0 0 0,0 0-1,0 0 2,0-20-2,0 20 0,0 0 0,0 0 0,0 0 1,0 0 1,0 0-1,9-20-1,-9 20 2,0 0-2,0 0 2,0 0-1,0 0 0,8-19-1,-8 19 1,0 0 0,0 0 1,0 0-1,0 0-1,11-17 2,-11 17-1,0 0 0,0 0 0,5-22 0,-5 22 0,0 0 1,0 0-1,0 0-1,0 0 0,0 0 1,8-21-1,-8 21 2,0 0-2,0 0 1,0 0 1,0 0-1,0 0-1,11-18 1,-11 18 1,0 0-1,0 0 0,0 0 0,0 0-1,0 0 1,0 0 0,0 0 0,0 0 0,0 0 0,13-19-1,-13 19 1,0 0 0,0 0 0,0 0 1,0 0-2,0 0 1,19-9 0,-19 9 0,0 0 0,0 0-1,0 0 1,0 0 0,0 0 0,0 0 0,0 0 1,0 0 0,0 0-1,0 0 0,0 0 0,0 0 0,0 0 0,0 0 0,0 0-1,0 0 0,0 0 0,0 0-3,0 0-2,0 0-1,17 0-2,-17 0 0,0 0 1,0 0-2,0 0 2,0 0 2,0 0 3,7 19 0,-7-19 3,0 0-1,0 0 0,0 0 1,0 0-1,0 0 1,0 0-1,0 0 2,0 0-2,21 19 2,-21-19-2,0 0 2,0 0-1,0 0 0,0 0 0,17 10-1,-17-10 0,0 0 0,0 0 1,0 0-3,0 0 0,0 0 0,12 21 1,-12-21 1,0 0-1,0 0 0,0 0-1,0 0 2,0 0 1,6 18 0,-6-18-3,0 0 3,0 0-1,0 0 1,0 0 1,0 0-2,0 17 1,0-17 0,0 0 1,0 0-1,0 0-1,11 21 1,-11-21 0,0 0 0,0 0 0,0 0 1,0 0-2,0 0 1,15 20-1,-15-20 1,0 0 0,0 0 0,0 0-1,0 0 0,0 0 0,0 0-1,0 0 2,19 13-2,-19-13 1,0 0-1,0 0 1,0 0 2,12 17 0,-12-17 0,0 0-1,0 0 3,0 0-2,0 0 0,0 0 1,0 0-1,0 19 0,0-19 1,0 0-1,0 0 1,0 0 0,0 0 0,0 0-1,-17 16 1,17-16-1,0 0-1,0 0 1,0 0-2,0 0 0,0 0 1,0 0-1,-16 18 1,16-18-1,0 0 1,0 0 0,-18 17 0,18-17 0,0 0 1,0 0-1,-23 13 0,23-13 1,0 0-1,0 0 1,-17 21-1,17-21 0,0 0-1,0 0 0,-19 22 0,19-22 1,0 0 0,-8 22-1,8-22 1,0 0 0,-5 19 0,5-19-1,0 0 1,0 0-2,0 18 1,0-18-1,0 0 1,0 0 0,10 19-1,-10-19 0,0 0 0,0 0 0,15 22 0,-15-22-1,0 0 0,0 0 0,24 16 2,-24-16 0,0 0 0,0 0 0,0 0 2,0 0 0,0 0-1,0 0 0,0 0 0,0 0 0,0 0 1,0 0-2,0 0-1,0 0 1,19 10-1,-19-10 1,0 0 0,0 0 0,0 0-1,9-19 1,-9 19 2,0 0-1,0 0 0,0-17 0,0 17-1,0 0 1,0 0 1,0-22-2,0 22 1,0 0 0,-7-21 1,7 21-1,0 0-1,0 0 0,-9-20 0,9 20 1,0 0-1,0 0 0,-13-20 0,13 20 1,0 0-1,0 0 2,-17-17 0,17 17-1,0 0 1,-19-7 0,19 7-1,0 0 1,0 0-2,0 0 0,-14-21 1,14 21-1,0 0-1,0-22 1,0 22 0,0-20 1,0 20 0,0-22 1,0 22 0,0-21 0,0 21 0,0-18 1,0 18-2,0 0-1,-7-21 1,7 21 0,0 0-1,0 0-1,0 0 1,0-18-1,0 18 3,0 0 0,0 0-1,0 0-1,0 0 2,0 0 0,0 0 0,0 0 1,0 0-2,-25 0 1,25 0 0,0 0 1,0 0-2,-19 0 0,19 0 1,0 0-1,0 0 0,0 0 0,0 0 0,0 0 0,-21 0 0,21 0 1,0 0-2,0 0 2,-17 0-1,17 0 0,0 0-1,0 0 0,0 0-1,0 0 1,-17-21 0,17 21 1,0 0-1,0 0 0,0 0 0,-10-18 2,10 18-1,0 0-2,0 0 2,0 0-3,0 0 3,0 0 0,0 0 1,0 0-1,0-18-1,0 18 2,0 0 0,0 0-1,0 0 0,0 0 0,0 0-1,0 0 0,0 0 0,0 0 0,0-18 1,0 18-1,0 0 1,0 0-1,0 0 1,0 0-1,0 0-2,0 0-9,0 0-43,0 0-39,0 0-34,0 0-16,25 12-1,-25-12-7,0 0 35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51:36.74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A35FEC58-3A74-40D8-9C79-934C073A9332}" emma:medium="tactile" emma:mode="ink">
          <msink:context xmlns:msink="http://schemas.microsoft.com/ink/2010/main" type="inkDrawing" rotatedBoundingBox="22235,12640 23328,16475 22787,16629 21694,12794" semanticType="verticalRange" shapeName="Other">
            <msink:sourceLink direction="with" ref="{55E53221-6F50-4861-A122-4CE7F50784AE}"/>
            <msink:sourceLink direction="with" ref="{B5BC83BC-EFE5-42CA-986A-2BE9D5D32D2C}"/>
            <msink:sourceLink direction="with" ref="{68EB2F58-3C6B-4E1F-A831-FB69B99B693B}"/>
            <msink:sourceLink direction="with" ref="{E35DBBF0-70C0-4705-BF9C-4D9CFC689CF5}"/>
            <msink:sourceLink direction="with" ref="{BF7FE7B5-20A1-4302-A388-6AB8A9252458}"/>
            <msink:sourceLink direction="with" ref="{789241D8-98F1-4AC0-909C-95D0E5DE65FB}"/>
          </msink:context>
        </emma:interpretation>
      </emma:emma>
    </inkml:annotationXML>
    <inkml:trace contextRef="#ctx0" brushRef="#br0">-1 0 58,'0'0'24,"0"0"-3,0 0-5,0 0-2,0 19-2,0-19-1,0 0-3,14 24-2,-14-24 1,8 20 0,-8-20-1,0 0 0,19 24 0,-19-24 0,0 0 0,22 23 0,-22-23 0,19 15-1,-19-15 1,17 19-2,-17-19 1,19 22 0,-19-22-1,22 21 2,-22-21 1,24 21 1,-24-21 1,26 20 5,-26-20-1,29 21 4,-29-21 2,22 20 3,-22-20 1,22 20 0,-22-20 0,23 18-1,-23-18-2,18 19 0,-18-19-1,18 15-1,-18-15-3,18 16 0,-18-16-2,18 21 3,-18-21-4,18 21 3,-18-21-3,21 23 3,-21-23-3,20 26-3,-20-26 1,19 29-3,-19-29 5,22 26-8,-22-26 6,21 30-8,-21-30 8,21 27 0,-21-27-1,20 29 0,-20-29-1,24 34 0,-24-34-1,24 37 1,-7-17-4,-3 2 1,-1 0-1,5 4-1,-5 0-1,3-1 0,1 3-1,-5-4 0,1 2 0,-1 0-1,5 2 0,-5-5 1,2 5-1,-2 0-1,5 4 1,-3-2 1,0 5-2,-2-3 2,0 0-1,-1 2 0,1-1 0,-1-3 1,1-1-1,-2-4 0,0 0 0,1-1 0,-1-2 0,0-2 0,-3-2-1,0 0 1,1 1 0,-1 1 0,0 2 0,2-1-6,-1 6 6,-1 3-5,3 3 4,0 0-4,1 4 4,-1-1-5,-1 0 5,1 5 0,-3-3 1,1 1 0,-1 4-1,0-4 2,0 6-1,1-3 1,-1 3-2,2 4 2,-1-1-4,1 1 4,-4-4-3,2 1 1,-7-3-1,7-3 1,-7-1 0,0-2 1,0-3-1,0 2 2,0-1-3,6 1 2,-6 5-2,9 0-2,-4 1 3,2 3-3,-2 0 1,2 1-1,0 2 4,0 0-4,1-1 3,-3-1 1,2 1-2,-2-4 2,-5 6-1,9-3 2,-2 0-2,-7-3 2,10 0-3,-5-1 1,2-4 0,-7 0 0,10-4-1,-10-3 1,0-7-1,0 0 2,0-24 0,0 31 1,0-31 0,-15 21-1,15-21 1,0 0 0,-14 22 0,14-22 0,0 0-2,-8 27 2,8-27-2,-6 22 2,6-22-2,0 22 1,0-22 0,0 0 0,-15 23 1,15-23 0,0 0 0,0 0 0,-22 7-1,22-7-54,-34 0-52,15-7-25,-15-8-1,-4 0-9,-13-25-1</inkml:trace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51:44.755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AEC3B183-0D61-4F20-AC74-AB9A899BBF50}" emma:medium="tactile" emma:mode="ink">
          <msink:context xmlns:msink="http://schemas.microsoft.com/ink/2010/main" type="inkDrawing" rotatedBoundingBox="18406,16703 19803,13633 19986,13716 18589,16786" semanticType="callout" shapeName="Other">
            <msink:sourceLink direction="with" ref="{6FEC7837-ECE5-4B0F-A5DD-85C517B8C826}"/>
            <msink:sourceLink direction="with" ref="{9ED5F1C5-2A25-40E1-9DF9-FF8924231534}"/>
            <msink:sourceLink direction="with" ref="{08085EE8-D08D-4F41-A654-9AD298CAAF47}"/>
          </msink:context>
        </emma:interpretation>
      </emma:emma>
    </inkml:annotationXML>
    <inkml:trace contextRef="#ctx0" brushRef="#br0">1458 57 8,'0'0'11,"0"0"-3,0 0-3,-18 0 1,18 0 1,0 0 0,0 0 1,-8-23 1,8 23 1,0 0 0,0-16-1,0 16-3,0 0-1,0 0 0,0-19 2,0 19 3,0 0 0,0 0 1,0 0 1,0 0 2,-22 0-1,22 0-1,0 0-1,-19 10 0,19-10 2,0 0 7,-28 25 6,28-25 5,-29 29 2,12-9 0,-2 0 1,-1 3-1,-2 3-3,5 2-7,-2 0-7,5 0-5,-3 4 1,3 1 0,-1 3 3,-4 0 2,2 4 3,0 0 0,-2 5 4,-3 0 1,5 1-1,-4-2 1,4 3-5,0-4 0,-2 2-6,0 0 2,0 1-7,-3-2 0,-5 4-4,1 2-4,-3 1 1,2 1-3,-4 3 2,4 5-2,-4 0 0,2 5 0,0 0 1,-2 2-1,-2 3 2,-1-2-3,-2 1 1,-3-3-3,5-2 0,-1-3 1,5-2-2,1-3 1,5 0-1,1 5 3,3-3-1,-1 7 1,-1 2 1,-2 8 0,0 0 0,-3 0-1,-1-3 2,6-4-3,-2-3 3,4-12-2,3-7 2,3-4-1,4-7-1,-1-1 3,5-7-5,-3 0 7,2-5-7,2-4 6,5-18-5,0 23 3,0-23-3,0 0 3,0 0-8,22-7-79,-22 7-31,29-9-13,-10-3-2,-9-7-2,11 0-7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47:44.49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BF7FE7B5-20A1-4302-A388-6AB8A9252458}" emma:medium="tactile" emma:mode="ink">
          <msink:context xmlns:msink="http://schemas.microsoft.com/ink/2010/main" type="writingRegion" rotatedBoundingBox="20030,13914 20920,13914 20920,14137 20030,14137">
            <msink:destinationLink direction="with" ref="{A35FEC58-3A74-40D8-9C79-934C073A9332}"/>
          </msink:context>
        </emma:interpretation>
      </emma:emma>
    </inkml:annotationXML>
    <inkml:traceGroup>
      <inkml:annotationXML>
        <emma:emma xmlns:emma="http://www.w3.org/2003/04/emma" version="1.0">
          <emma:interpretation id="{480ECD2C-B7D0-4671-9E92-0051903EBE7C}" emma:medium="tactile" emma:mode="ink">
            <msink:context xmlns:msink="http://schemas.microsoft.com/ink/2010/main" type="paragraph" rotatedBoundingBox="20030,13914 20920,13914 20920,14137 20030,141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9B00CE-D6E7-46DE-9B51-E8E7B0A7A7B5}" emma:medium="tactile" emma:mode="ink">
              <msink:context xmlns:msink="http://schemas.microsoft.com/ink/2010/main" type="line" rotatedBoundingBox="20030,13914 20920,13914 20920,14137 20030,14137"/>
            </emma:interpretation>
          </emma:emma>
        </inkml:annotationXML>
        <inkml:traceGroup>
          <inkml:annotationXML>
            <emma:emma xmlns:emma="http://www.w3.org/2003/04/emma" version="1.0">
              <emma:interpretation id="{2B5853F4-E0E8-41BB-A250-ECA0EC4F0CFD}" emma:medium="tactile" emma:mode="ink">
                <msink:context xmlns:msink="http://schemas.microsoft.com/ink/2010/main" type="inkWord" rotatedBoundingBox="20030,13914 20920,13914 20920,14137 20030,14137"/>
              </emma:interpretation>
              <emma:one-of disjunction-type="recognition" id="oneOf0">
                <emma:interpretation id="interp0" emma:lang="en-US" emma:confidence="0">
                  <emma:literal>i</emma:literal>
                </emma:interpretation>
                <emma:interpretation id="interp1" emma:lang="en-US" emma:confidence="0">
                  <emma:literal>E</emma:literal>
                </emma:interpretation>
                <emma:interpretation id="interp2" emma:lang="en-US" emma:confidence="0">
                  <emma:literal>1</emma:literal>
                </emma:interpretation>
                <emma:interpretation id="interp3" emma:lang="en-US" emma:confidence="0">
                  <emma:literal>b</emma:literal>
                </emma:interpretation>
                <emma:interpretation id="interp4" emma:lang="en-US" emma:confidence="0">
                  <emma:literal>=</emma:literal>
                </emma:interpretation>
              </emma:one-of>
            </emma:emma>
          </inkml:annotationXML>
          <inkml:trace contextRef="#ctx0" brushRef="#br0">-619 2510 30,'0'0'42,"0"0"-3,0 0 2,0-22 13,0 22 12,0 0 4,0 0-9,0 0-2,0 0-3,0 0-6,0 0-9,0 0-5,-17-15-1,17 15 2,0 0 0,0 0-3,-28 0-1,28 0-3,-20 0-2,20 0-5,0 0-15,-28-10-7,28 10-2,0 0 1,-20-7-1,20 7 1,0 0-1,-22 0 1,22 0 0,-19 0 0,19 0 0,-21 0 0,21 0 1,-22 0-1,22 0 1,-21 0-1,21 0 1,-17-4-2,17 4 0,-20-6 1,20 6 0,-28-9 0,28 9-1,-29 0 0,11 0 2,-3 0-2,2 0 1,-1 0 0,-1 0 1,-1 0-2,1 0 2,3 0-2,0 0 0,18 0 1,-34-9 1,34 9-1,-31-11 1,31 11-2,-30-7 1,30 7 1,-28 0-1,28 0 1,-27-6-1,27 6 0,-17 0 0,17 0 1,0 0 0,-21-6 1,21 6-1,0 0-1,0 0-15,0 0-44,0 0-33,-19 0-22,19 0-18,0 0-9,0 0-5,0 0-14,21-14 105</inkml:trace>
          <inkml:trace contextRef="#ctx0" brushRef="#br0" timeOffset="582.2011">-1208 2294 93,'0'0'46,"0"0"-14,0 0-10,0 0-7,-14 12 3,14-12 14,-23 16 13,23-16 13,-33 16 16,14-16 11,0 8-1,-3-8-7,3 0-3,-8 0-18,5 5-13,-2-5-15,2 0-16,1 7-11,4-1 0,17-6 3,-19 10-1,19-10 2,0 0 0,7 19-1,-7-19 0,26 15 0,-8-6-1,5 4-1,-1-2-1,0 3-1,0 1 0,1-2 1,-1-1 0,-3-2-1,-1-3 1,-18-7 0,33 5 0,-33-5-13,21 0-50,-21 0-34,0 0-24,0 0-17,0 0-19,0 0-6,0 0-6</inkml:trace>
        </inkml:traceGroup>
      </inkml:traceGroup>
    </inkml:traceGroup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51:37.92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D2C4D659-B33E-4EA0-9A0D-57EFD98CE5D0}" emma:medium="tactile" emma:mode="ink">
          <msink:context xmlns:msink="http://schemas.microsoft.com/ink/2010/main" type="writingRegion" rotatedBoundingBox="22212,16888 26435,17019 26417,17590 22194,17460"/>
        </emma:interpretation>
      </emma:emma>
    </inkml:annotationXML>
    <inkml:traceGroup>
      <inkml:annotationXML>
        <emma:emma xmlns:emma="http://www.w3.org/2003/04/emma" version="1.0">
          <emma:interpretation id="{77A7A557-DFD1-4035-BC89-1BD4895D66D1}" emma:medium="tactile" emma:mode="ink">
            <msink:context xmlns:msink="http://schemas.microsoft.com/ink/2010/main" type="paragraph" rotatedBoundingBox="22212,16888 26435,17019 26417,17590 22194,174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A6562F-7340-46AE-A295-7BF5C419C711}" emma:medium="tactile" emma:mode="ink">
              <msink:context xmlns:msink="http://schemas.microsoft.com/ink/2010/main" type="line" rotatedBoundingBox="22212,16888 26435,17019 26417,17590 22194,17460"/>
            </emma:interpretation>
          </emma:emma>
        </inkml:annotationXML>
        <inkml:traceGroup>
          <inkml:annotationXML>
            <emma:emma xmlns:emma="http://www.w3.org/2003/04/emma" version="1.0">
              <emma:interpretation id="{5710FCCF-5EED-41EA-9B0A-7001DBE6D622}" emma:medium="tactile" emma:mode="ink">
                <msink:context xmlns:msink="http://schemas.microsoft.com/ink/2010/main" type="inkWord" rotatedBoundingBox="22212,16888 26435,17019 26417,17590 22194,17460"/>
              </emma:interpretation>
              <emma:one-of disjunction-type="recognition" id="oneOf0">
                <emma:interpretation id="interp0" emma:lang="en-US" emma:confidence="1">
                  <emma:literal>interneuron</emma:literal>
                </emma:interpretation>
                <emma:interpretation id="interp1" emma:lang="en-US" emma:confidence="0">
                  <emma:literal>interneuron n</emma:literal>
                </emma:interpretation>
                <emma:interpretation id="interp2" emma:lang="en-US" emma:confidence="0">
                  <emma:literal>internecine n</emma:literal>
                </emma:interpretation>
                <emma:interpretation id="interp3" emma:lang="en-US" emma:confidence="0">
                  <emma:literal>interneuro n</emma:literal>
                </emma:interpretation>
                <emma:interpretation id="interp4" emma:lang="en-US" emma:confidence="0">
                  <emma:literal>internees n</emma:literal>
                </emma:interpretation>
              </emma:one-of>
            </emma:emma>
          </inkml:annotationXML>
          <inkml:trace contextRef="#ctx0" brushRef="#br0">86 16 349,'0'0'155,"-22"-17"-22,22 17-60,-19 0-37,19 0-38,-22 5-2,22-5 2,-19 19 2,19-19 2,-7 21-38,7-21-55,21 20-19,-2-14-25,10 2-10,-2-8-8,7 0 83</inkml:trace>
          <inkml:trace contextRef="#ctx0" brushRef="#br0" timeOffset="-249.6004">98 147 17,'0'0'121,"0"0"-17,0 0-22,0 0-5,21 15-1,-21-15-2,19 35-3,-11-13-14,-1 0-23,3 7-19,-5-1-18,-5 2 0,7 1-1,-7-6 1,-8-1 1,1 0 0,7-24 2,-16 26 1,16-26-47,0 0-41,-17-5-16,17 5-19,0-43-19,0 17-8,0-15 85</inkml:trace>
          <inkml:trace contextRef="#ctx0" brushRef="#br0" timeOffset="998.4018">343 119 272,'0'0'152,"0"26"-16,-10-6-53,1 6-51,9 4-8,0 6-24,0 3 2,0 0-3,0 3 1,10-3-1,-3-2 1,-2-5-2,-5-2 1,7-7-1,-7-4 2,0-19 2,0 23 2,0-23 3,0 0 0,-7-24 1,7-1 0,0-3 0,9-6-2,-1-5-1,6-5-3,5 4 0,5 0-3,3 8 2,2 6-4,2 7 0,-2 11-2,0 8 1,-3 16-2,-4 7 0,-1 7 0,-4 4-1,-4 4 3,1-1 0,-2 0 2,-2-4 1,-1-3 1,-2-10 1,0-2 2,-7-18-1,0 0-2,0 0 0,0 0-21,13-20-26,-13-15-24,0 0-17,0-15-3,17-1 1,-6-1 7,6-1 21,2 6 37,-1 3 44,5 18 48,-5 6 20,1 20 0,-19 0 0,26 30-7,-17 1-19,-1 11-18,-8 2-17,7 5-26,-7 1-3,7 1 2,-7-9-1,0-3 1,0-6 0,0-10 2,0-23 0,0 21 0,0-21-34,0 0-15,-11-26 0,3 2 2,8 4 7,-9-4 17,9 4 23,0 20 2,-6-31 33,6 31 15,25-17 1,-1 10-3,7-1-6,5-2-19,5-3-22,2-4-1,-4-3-1,-3-2-1,-7-4 1,-8 0-2,-8-3 1,-6 1-1,-7 4-1,0 6-3,0 18 1,-20-19 2,20 19-2,-24 20 2,12 10 0,1 7 0,-1 5 1,4 6 4,3-1-2,5 2 2,5-10 1,9-4 0,6-9 1,9-6 1,4-10 0,3-5 0,3-5-1,0-8-1,-5-3-3,-8-7-34,2-1-41,-13-8-25,-7-1-13,1-5-6,-9-1-4,5 2 1</inkml:trace>
          <inkml:trace contextRef="#ctx0" brushRef="#br0" timeOffset="1404.0025">1506 169 295,'0'0'101,"0"0"-12,0 0-13,10 30-23,-3-3-25,-2 2-12,6 3-14,-3 7-2,1 3 0,-4-4-2,-5-2 2,0-5-2,0-5 4,0-8 0,0-18 0,0 0 2,0 0-1,-12-20 1,12-12 0,0-8 1,10-6-4,-1-7 3,4 1-2,6 2 1,3 3-2,2 13-1,0 10-1,0 8-1,-3 10 1,-1 6-2,-20 0 1,29 26-2,-29-26-46,30 31-45,-30-31-11,34 32-20,-12-19-7,-22-13-5</inkml:trace>
          <inkml:trace contextRef="#ctx0" brushRef="#br0" timeOffset="1840.8032">1862 186 165,'20'16'87,"-20"8"-5,9 2-7,-9 9-5,14 6-10,-14-4-14,10 6-11,-10-6-17,5-1-19,-5-8 0,0-4 0,0-24 2,-7 23 2,7-23 0,0 0 2,-8-39-1,8 4 1,0-5 1,13-12-2,-2 0 0,4 1-2,2 3 0,2 6-3,-4 12 0,-15 30-1,31-20-1,-31 20 0,24 29 0,-12 0 0,0 7-1,0 2 1,0 5 0,-2-3 1,-1-3 0,-4-2 1,2-9 0,-7-4-39,0-22-48,14 24-15,-14-24-11,20-9-15,-20 9-2</inkml:trace>
          <inkml:trace contextRef="#ctx0" brushRef="#br0" timeOffset="3135.6055">2252 354 388,'21'-16'92,"1"0"-10,-2-3-23,-4-5-36,-4 0-24,-12 2 0,7 2-2,-7 20 0,-16-26 0,16 26 0,-24 0 0,24 0 0,-25 39 2,13-6-1,1 8 2,4 2 1,2 6 1,5-5-1,5 1 2,6-11-1,2-4 1,8-12 0,1-5 1,6-13 0,4-6-1,-1-7-13,1-9-36,1-2-23,-2-6-10,-6-3 1,-2-5 0,-5 5 9,-9-9 5,-4 7 15,-5 0 39,0 7 29,0 0 14,-5 10 9,5 18 10,0-21 10,0 21-3,0 19-2,7 3-3,-7 4-6,10 9-7,-10-1-7,12 8-11,-2-4-18,2-1-4,4-7 1,1-3 0,3-8-1,1-3 2,-1-6-2,-1-10 1,-19 0-1,31-6 1,-31 6 0,20-32-1,-11 5 1,-4-8-1,2-6 2,-2-3-3,2 0 3,-2 3-4,-5 7-2,7 7 0,-7 27 0,0-24-1,0 24 1,0 29-1,8-1 0,-2 4 2,4 7 2,2-2 1,5 0-2,0 1 1,2-6-1,0-5 2,-1-5-2,-2-4 3,-16-18 0,26 19 0,-26-19 0,0 0-10,24-19-35,-24-5-11,0-6 0,-11-4-2,4-1 1,-1-3 1,-2 8 3,1-1 13,0 7 39,9 24 20,0-18 29,0 18 5,21 18-4,-4 4 0,-1 2-4,6 9-3,-3-5-4,-2 8-10,-5-6-28,-2-1-6,-10-7 3,0-22 0,0 26 0,0-26 3,-22 0 1,22 0 1,-23-24 0,13 2 2,10 0-1,0-11-1,14 5 0,5-4 0,3 2-1,9 2-3,-2 1 1,0 8-2,-2 0 0,-5 7-1,-4 12-2,-18 0-1,18 16 0,-18 8 2,0 6-1,0 9 2,0 3 0,0 6 3,9-6 0,3 3 1,5-13 0,9-4 0,3-9 0,3-9-1,3-10-1,-1-10 0,-5-9 0,-9-9 0,-13-6 1,-7-12-3,-12 1 3,-5-1-1,-10 4 0,-2 5-1,-6 11 1,-1 6-1,7 10-1,0 10 2,7 8-1,22-8-25,-26 20-52,26-20-21,6 22-18,16-9-9,3-13-2,11 0 82</inkml:trace>
          <inkml:trace contextRef="#ctx0" brushRef="#br0" timeOffset="3556.8063">3605 191 286,'24'-15'119,"-24"15"-28,12 26-27,-2 1-18,2 3-26,0 11-21,4 5 0,-6 2 0,0 0-1,-3 1 2,-7-10-2,9-2 2,-9-6-2,0-8 1,0-23 1,0 25 1,0-25-1,0 0 1,-9-25 1,9 0-1,-7-6 1,7-13 0,14 3 0,6-12-2,8 8 3,8 1-3,7 12 2,6 7-1,-3 16-1,1 9-1,-6 22 1,-11 10-1,-2 4-1,-8 6 2,-1 1-3,-2 1 2,-3-7 0,-4-6 1,0-7 0,-10-24 0,19 23-1,-19-23-83,0 0-36,5-23-12,-18-5-2,6 1-5</inkml:trace>
        </inkml:traceGroup>
      </inkml:traceGroup>
    </inkml:traceGroup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52:36.53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D046306B-13D7-4924-948F-25BF583DD5F2}" emma:medium="tactile" emma:mode="ink">
          <msink:context xmlns:msink="http://schemas.microsoft.com/ink/2010/main" type="inkDrawing" rotatedBoundingBox="15525,9885 16781,12358 16567,12466 15311,9994" semanticType="callout" shapeName="Other">
            <msink:sourceLink direction="with" ref="{4F1887BE-C585-43AF-AFE4-808B8C04A9DB}"/>
            <msink:sourceLink direction="with" ref="{F97BE6A5-755F-42D0-B1D1-8D0FAE8967B5}"/>
          </msink:context>
        </emma:interpretation>
      </emma:emma>
    </inkml:annotationXML>
    <inkml:trace contextRef="#ctx0" brushRef="#br0">1316 2478 125,'0'0'67,"0"0"-1,-21-19-3,21 19-3,0 0 2,-17-26 7,17 26 7,-13-20-3,13 20-6,-17-28-5,17 28-3,-18-36-8,10 17-12,-4-7-14,2-1-14,-4-6-3,2-3-3,-3-6 1,-2-1-3,-4-8 3,2 3-3,-6-8 1,2-3-7,1-10 0,-2-1 5,0 0-3,0-6 2,0-5-3,-3-7-2,-2-9-1,-2 6 5,-5 1-2,-5-1-5,0 0 3,-7 3-2,-2 7 4,1 4 2,1 7 0,-3 4 2,3 1-2,0 3 0,-4-1-2,3 4 1,-2 4-3,1 2 1,0 5 0,2 5 0,9 5 2,5 6-33,12 12-77,22 20-37,0-29 3,22 17-9,9-10-5,17 10-5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0:11.616"/>
    </inkml:context>
    <inkml:brush xml:id="br0">
      <inkml:brushProperty name="width" value="0.03528" units="cm"/>
      <inkml:brushProperty name="height" value="0.03528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FAAE3155-CA74-4AEB-A16D-9ED614610FE7}" emma:medium="tactile" emma:mode="ink">
          <msink:context xmlns:msink="http://schemas.microsoft.com/ink/2010/main" type="inkDrawing" rotatedBoundingBox="10946,14021 12148,14029 12142,15017 10940,15010" hotPoints="12045,14562 11501,15107 10956,14562 11501,14017" semanticType="enclosure" shapeName="Circle">
            <msink:sourceLink direction="with" ref="{CB249832-99D9-468B-B646-AA08FA8FDE3B}"/>
          </msink:context>
        </emma:interpretation>
      </emma:emma>
    </inkml:annotationXML>
    <inkml:trace contextRef="#ctx0" brushRef="#br0">799 147 114,'0'0'44,"0"0"1,0 0-3,0 0-3,0 0 1,0 0-1,0 0-2,0 0-3,0 0 3,-20 0 11,20 0 19,0 0 3,0 0-3,-21-24-4,21 24-3,0 0-2,-13-18-11,13 18-18,-23-15-23,23 15-8,-25-12 1,25 12-1,-31-12 1,12 5-1,2-2 1,-4 1 2,3-1 0,18 9 1,-35-13-3,35 13 1,-30-11-1,30 11 0,-31-7 0,31 7-1,-36 0 0,17 0 0,-1 0 1,-3 7 0,-1 4 1,2-1 0,0 0 0,0 3 0,1 3 1,2-1 0,19-15-1,-32 30 0,32-30 1,-29 31-1,29-31 0,-34 34 1,34-34-1,-35 36 1,35-36-1,-36 37 1,21-20 0,1 2 0,2-1 2,2-1-3,10-17 2,-17 33-2,10-15 1,-1 0 3,8-18-1,-11 35 0,11-17-1,-7 4 1,7 0-6,0 2 5,9-1-5,-2-1 2,0 6-3,3-2 2,-1 3-3,1-5 4,0 2 1,-1-4-1,-1 0 1,2-2-1,1-1 1,1 1 0,-12-20 2,32 33-3,-11-14 4,-1-5-1,4 1 2,0 0-2,3-3 1,1 0-1,3-1-1,-4-4 2,4 1-2,0-1-2,-2 0 1,3 3-1,-1-2 1,-2-3-2,-3 0-2,3-5-2,-5 9-1,1-9 0,1 0-2,1 0-1,-1 0 1,5-9 1,-4 2 1,4-1 3,-2-4 0,-1 2 2,-3-3 0,3 2 2,-4-2-1,-4 2 2,1-2 0,-21 13 1,34-22-1,-34 22-1,32-24 2,-32 24 0,29-22-1,-29 22 0,24-29-1,-24 29 1,23-26-1,-23 26 2,17-24-1,-17 24 0,13-30 0,-13 30 1,17-35-2,-10 17 1,2 0-1,-1 1 0,-2-7-2,-6 7 0,6-3 0,-6 0 0,0 0 4,0-2-6,-6 3 7,6-1-5,0 20 8,-16-36 2,16 36 6,-17-29-4,17 29-1,-24-31 2,9 12 0,-6-3 0,2-2-3,1-5-7,-5 1-2,3-1 2,-1 1-2,2 3 0,4 1-2,-2 3 0,3 3 0,14 18-1,-24-25 0,24 25 0,-24-19 1,24 19 1,-29-20-1,29 20 1,-29-19-2,29 19-67,-29-5-60,29 5-37,-22 0-4,22 0-4,0 0-6</inkml:trace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48:17.7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00B050"/>
      <inkml:brushProperty name="fitToCurve" value="1"/>
    </inkml:brush>
    <inkml:brush xml:id="br2">
      <inkml:brushProperty name="width" value="0.01764" units="cm"/>
      <inkml:brushProperty name="height" value="0.01764" units="cm"/>
      <inkml:brushProperty name="color" value="#00B050"/>
      <inkml:brushProperty name="fitToCurve" value="1"/>
    </inkml:brush>
    <inkml:brush xml:id="br3">
      <inkml:brushProperty name="width" value="0.07938" units="cm"/>
      <inkml:brushProperty name="height" value="0.07938" units="cm"/>
      <inkml:brushProperty name="color" value="#7F7F7F"/>
      <inkml:brushProperty name="fitToCurve" value="1"/>
    </inkml:brush>
  </inkml:definitions>
  <inkml:traceGroup>
    <inkml:annotationXML>
      <emma:emma xmlns:emma="http://www.w3.org/2003/04/emma" version="1.0">
        <emma:interpretation id="{789241D8-98F1-4AC0-909C-95D0E5DE65FB}" emma:medium="tactile" emma:mode="ink">
          <msink:context xmlns:msink="http://schemas.microsoft.com/ink/2010/main" type="writingRegion" rotatedBoundingBox="20523,13414 21343,11415 22548,11910 21728,13908">
            <msink:destinationLink direction="with" ref="{6FEC7837-ECE5-4B0F-A5DD-85C517B8C826}"/>
            <msink:destinationLink direction="with" ref="{A35FEC58-3A74-40D8-9C79-934C073A9332}"/>
            <msink:destinationLink direction="with" ref="{CEB77F6B-5294-47F0-B39A-D638D06C56EF}"/>
          </msink:context>
        </emma:interpretation>
      </emma:emma>
    </inkml:annotationXML>
    <inkml:traceGroup>
      <inkml:annotationXML>
        <emma:emma xmlns:emma="http://www.w3.org/2003/04/emma" version="1.0">
          <emma:interpretation id="{59182989-DFFB-463E-B498-B62A4D98C375}" emma:medium="tactile" emma:mode="ink">
            <msink:context xmlns:msink="http://schemas.microsoft.com/ink/2010/main" type="paragraph" rotatedBoundingBox="20523,13414 21343,11415 22548,11910 21728,139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CE2307-8120-496F-BFF2-E204C31E5C35}" emma:medium="tactile" emma:mode="ink">
              <msink:context xmlns:msink="http://schemas.microsoft.com/ink/2010/main" type="line" rotatedBoundingBox="20523,13414 21343,11415 22548,11910 21728,13908"/>
            </emma:interpretation>
          </emma:emma>
        </inkml:annotationXML>
        <inkml:traceGroup>
          <inkml:annotationXML>
            <emma:emma xmlns:emma="http://www.w3.org/2003/04/emma" version="1.0">
              <emma:interpretation id="{A8EA1E06-672D-4A66-9193-7E923A7D64F5}" emma:medium="tactile" emma:mode="ink">
                <msink:context xmlns:msink="http://schemas.microsoft.com/ink/2010/main" type="inkWord" rotatedBoundingBox="20523,13414 21343,11415 22548,11910 21728,13908">
                  <msink:destinationLink direction="with" ref="{76B73F58-4BC0-4312-B114-165844179A3D}"/>
                  <msink:destinationLink direction="with" ref="{BE4311A4-7398-477C-B75A-FAB3DB8104E4}"/>
                </msink:context>
              </emma:interpretation>
              <emma:one-of disjunction-type="recognition" id="oneOf0">
                <emma:interpretation id="interp0" emma:lang="en-US" emma:confidence="0.5">
                  <emma:literal>patio</emma:literal>
                </emma:interpretation>
                <emma:interpretation id="interp1" emma:lang="en-US" emma:confidence="0">
                  <emma:literal>socio</emma:literal>
                </emma:interpretation>
                <emma:interpretation id="interp2" emma:lang="en-US" emma:confidence="0">
                  <emma:literal>patio.</emma:literal>
                </emma:interpretation>
                <emma:interpretation id="interp3" emma:lang="en-US" emma:confidence="0">
                  <emma:literal>patios</emma:literal>
                </emma:interpretation>
                <emma:interpretation id="interp4" emma:lang="en-US" emma:confidence="0">
                  <emma:literal>socio.</emma:literal>
                </emma:interpretation>
              </emma:one-of>
            </emma:emma>
          </inkml:annotationXML>
          <inkml:trace contextRef="#ctx0" brushRef="#br0">13 113 82,'0'0'21,"0"0"-4,0 0-5,0 0-6,0 0-6,0 0 1,0 0 1,0 0 1,0 0 1,0 0 1,0 0 0,0 0 0,0 0 0,0 0-2,0 0 1,0 0-2,0 0 1,0 0 2,0 0 3,0 0 8,0 0 6,0 0 1,0 0 3,0 0 2,0 0 2,0 0-1,0 0-3,0 0-8,0 0-3,0 0-2,0 0-2,0 0-1,0 0-2,0 0 2,0-18-2,0 18 1,0 0-2,0 0 0,21-24 0,-21 24 0,22-10-3,-22 10 1,31-10 1,-31 10 2,35-10 1,-35 10 0,35-6 0,-35 6-1,30 0-1,-30 0-1,24 0-1,-24 0-2,23 0-1,-23 0-1,20 6 2,-20-6 0,22 0 1,-22 0 2,21 10 0,-21-10 0,0 0 1,24 8-1,-24-8 0,0 0 1,22 12 2,-22-12 0,0 0 1,0 0 1,19 13 3,-19-13 0,0 0 0,0 0-2,0 0-2,0 0-2,0 0-2,0 0-2,0 0-2,0 0-1,0 0 1,0 0-1,0 0-1,0 0 2,0 0-2,0 0 1,13-19 0,-13 19 0,0 0-1,0-20 1,0 20-1,0 0 1,0 0-2,0 0 2,0 0-1,-8-18 0,8 18 1,0 0-1,-19-6 0,19 6 0,0 0 0,-19-10 0,19 10-1,-22 0 1,22 0-1,-27-9 2,27 9 0,-33 0-1,16 0 2,17 0-2,-34 0 1,34 0-1,-29 9 0,29-9-1,-26 10 1,26-10-1,-27 12 1,27-12-1,-24 12 1,24-12 0,-21 14 0,21-14 0,-17 12 0,17-12 0,0 0 0,-13 19 0,13-19 0,0 0 0,-16 21 0,16-21-1,0 0 2,0 0-2,-12 21 1,12-21 0,0 0-1,0 0 1,0 22 0,0-22 0,0 0 0,0 0 1,0 0-2,0 0 1,0 0 1,0 0 0,-13 18-1,13-18 0,0 0 0,0 0 0,0 0 1,0 0-2,0 0 1,0 0-1,0 0 1,0 0 0,0 0 0,12-18 0,-12 18 1,0 0-1,18-17-1,-18 17 3,18-13-3,-18 13 2,22-11-2,-22 11 1,31-15 0,-31 15-1,32-14 2,-13 14-2,-19 0 1,34-13-1,-34 13 1,29-5-1,-29 5 1,22 0-1,-22 0 2,19 5-2,-19-5 1,0 0 0,21 13 0,-21-13 0,0 0 0,25 12 0,-25-12 0,22 0 1,-22 0-1,23 8 0,-23-8 1,0 0-1,22 0 0,-22 0 0,0 0 0,0 0 0,0 0 0,0 0 0,0 0-1,0 0 1,0 0 0,0 0 0,0 0-1,0 0 2,0 0-1,0 0 0,0 0 1,0 0 0,0 0 0,0 0-1,-14-14 1,14 14-1,0 0 0,-20-14-1,20 14 1,0 0 0,-23-10 1,23 10-1,0 0 0,-22-15 0,22 15 0,0 0 0,-25-6 0,25 6 0,-24 0-1,24 0 1,-28 10-1,28-10 0,-25 13 1,25-13 0,-23 11 0,23-11-1,-20 13 1,20-13-1,0 0 2,-24 17-1,24-17-1,-20 13 1,20-13 0,-19 15 0,19-15 0,-17 12 0,17-12-1,0 0 1,-19 14-1,19-14 1,0 0 0,0 0-1,0 0 2,-10 24 0,10-24 0,0 0-1,0 0 1,0 17-1,0-17 1,0 0-1,0 0-1,0 0 1,0 0 0,0 0 1,0 0-1,0 0 0,0 0 1,0 0-1,0 0 0,0 0 0,0 0-1,20-17 0,-20 17 1,0 0 0,22-22 0,-22 22-1,21-16 1,-21 16 0,24-18 0,-24 18-1,32-16 0,-13 8 0,0 1 0,1-1 1,3 8 0,-1-10 1,0 10-1,-2 0 1,-20 0 0,33 0 0,-33 0-1,20 0 0,-20 0 1,0 0-1,0 0 0,0 0 0,16 25-1,-16-25 2,0 0 0,0 0 0,0 0-8,0 0-42,0 0-31,0 0-17,0 0-25,0 0 4,20 0-5,-20 0-2,0 0 53</inkml:trace>
          <inkml:trace contextRef="#ctx0" brushRef="#br0" timeOffset="4430.4077">-120 1546 23,'0'0'24,"0"0"-3,0 0-5,0 0-1,0 0-1,0 0-4,0 0-1,0 0-3,0 0 1,0 0 2,0 0-1,0 0-1,0 0-1,0 0 1,0 0-2,-17-20-1,17 20-2,0 0-2,0 0 1,0 0-1,0 0 0,0 0 1,0 0 0,0 0 2,0 0 1,0 0 0,0 0 0,0 0 0,0 0 0,0 0 0,0 0-1,0 0-1,0 0-1,17 9 2,-17-9 0,22 7 2,-22-7 0,29 11 1,-29-11 0,34 12 0,-34-12 1,34 14 0,-34-14 1,31 15 1,-31-15 3,24 14 7,-24-14 4,0 0 3,21 22 0,-21-22 2,0 0-3,10 20-1,-10-20-5,0 0-5,0 0-5,10 24-3,-10-24-1,0 0 0,12 17 2,-12-17 1,0 0-1,12 25 0,-12-25 0,9 17 0,-9-17 0,0 0 0,6 28 1,-6-28 0,0 0 4,7 20 1,-7-20 3,0 0 3,0 0 4,0 0-1,0 0-2,0 0-3,0 0-2,0 0-3,0 0-2,0 0-3,0 0-6,0 0 0,0-22-1,0 22 1,0 0-1,0-26 0,0 26 0,0-19-2,0 19 1,-10-21 1,10 21-1,-14-22 0,14 22 0,-20-22 1,20 22-1,-22-23 3,22 23-3,-24-20 2,24 20-2,-29-19 3,29 19-3,-33-18 1,33 18 0,-32-17 0,32 17 0,-26-20 0,26 20 0,0 0 0,-22-16 1,22 16-1,0 0 0,0 0 1,0 0 0,0 0-1,-19-10 0,19 10 0,0 0-1,0 0 1,0 0-1,-17 0 0,17 0 0,0 0 2,0 0-1,0 0 1,0 0-1,-21 0 0,21 0 1,0 0-2,0 0 1,0 0 0,-22 10-1,22-10 0,0 0 1,0 0-1,0 0 1,-19 10-1,19-10 0,0 0 0,0 0 2,0 0-1,19 0 0,-19 0 0,19 0 0,-19 0 0,19 0 0,-19 0 0,19 0-1,-19 0 0,18 0 1,-18 0 0,17 9 0,-17-9 0,23 11 0,-23-11 1,27 14 0,-27-14 0,24 11 0,-24-11-1,22 14 1,-22-14 0,21 13-2,-21-13 1,17 13-2,-17-13 2,0 0 0,22 19 1,-22-19 0,0 0 0,19 19 0,-19-19 0,0 0 0,0 0-1,17 22 0,-17-22-1,0 0 1,8 19 0,-8-19 0,0 0 0,0 0 1,7 21 0,-7-21-1,0 0 0,0 0-1,0 20 0,0-20 1,0 0 0,0 0-1,0 0 1,0 0 0,0 0 0,0 0 0,0 0 1,0 0-1,0 0 0,0 0 0,11-23 0,-11 23 0,0-18 1,0 18-1,0-21 0,0 21 0,0 0 1,-9-25-1,9 25 1,0 0 0,-21-26 1,21 26-1,-18-12 0,18 12-1,-23-12 0,23 12 1,-23-9-2,23 9 1,-26-6-1,26 6 1,-29-6 0,29 6 0,-26-10-1,26 10 1,-22-8 0,22 8-1,-19-12 0,19 12 1,0 0-1,-22-13 1,22 13 0,0 0 0,-19-6 0,19 6 0,0 0 0,0 0-1,-22-8 2,22 8-1,0 0 0,0 0 0,-19 0 1,19 0-2,0 0 1,0 0 0,-19 0-1,19 0 0,0 0 1,0 0 0,0 0 0,0 0 0,0 0 0,0 0-1,0 0 2,0 0-1,-17 6 0,17-6-1,0 0 2,0 0 0,0 0 0,0 0 1,0 0-2,0 0-46,0 0-32,0 0-19,17 0-22,-17 0 1,0 0-8,19 6-3,-19-6 43</inkml:trace>
          <inkml:trace contextRef="#ctx0" brushRef="#br1" timeOffset="13238.8234">365 360 14,'0'0'19,"0"0"-9,19 5-5,-19-5-4,0 0-1,0 0 2,0 0 0,0 0-1,0 0 1,0 0-1,19 0-1,-19 0 0,0 0 0,0 0 0,0 0 3,0 0 2,0 0 2,0 0 0,0 0 1,0 0-2,0 0 3,0 0 1,0 0 4,0 0 4,0 0 9,0 0 9,0 0 6,0 0 3,0 0 1,0 0-3,12-22-4,-12 22-2,0 0-14,0 0-4,0-22-7,0 22 5,0 0-4,0 0 11,-17-18 2,17 18 4,0 0 4,0 0-4,0 0 1,-21-13 274,21 13-305,0 0 0,-20-16 0,20 16 0,0 0 0,0 0 0,-23-8 0,23 8 0,0 0-393,0 0 395,0 0-2,-17 0 1,17 0 0,0 0 0,0 0 0,0 0-1,0 0 1,0 0 0,-20 0 0,20 0-1,0 0 0,0 0 3,-28 17-4,28-17 1,-17 7-2,17-7 2,-20 6-1,20-6 1,-22 7-1,22-7 0,-19 6 0,19-6 0,-17 0 1,17 0 0,0 0 1,-21 0-1,21 0 1,0 0 0,0 0 0,0 0 0,0 0-6,0 0-10,0 0-45,0 0-25,-20 0 85,20 0 0,0 0 0,0 0-100,0 0-16,0 0 11,0 0-15,0 0 87</inkml:trace>
          <inkml:trace contextRef="#ctx0" brushRef="#br1" timeOffset="15766.0278">403 325 48,'0'0'23,"0"0"-2,0 0-2,0 0-8,0 0-4,0-18 0,0 18-4,0 0 6,0 0-2,0 0 4,0 0-5,0 0 3,0-19-4,0 19-1,0 0-1,0 0-1,0 0-1,0 0 1,0 0 5,0 0 3,-22-8 3,22 8 2,0 0 3,0 0-2,0 0 3,0 0-3,0 0-2,0 0-3,-19-9-2,19 9-1,0 0 1,0 0 2,-22 0 1,22 0 4,0 0-16,0 0 0,0 0 13,-23 15 1,23-15 1,0 0-3,-19 0-1,19 0-4,-22-7 0,22 7-8,0 0 8,-19 7-4,19-7 5,0 0-1,0 0 3,-23 12-2,23-12 3,0 0-1,-23 7-2,23-7-2,0 0-3,-22 8 0,22-8-2,0 0 0,-24 10-5,24-10 5,0 0-4,-24 18 4,24-18-4,0 0 3,0 0-3,-19 14 5,19-14 0,0 0-1,0 0 1,0 0 0,0 0-1,0 0 1,-20 12-1,20-12 1,0 0 2,0 0-2,0 0 0,-17 13 0,17-13 2,0 0-1,0 0 1,0 0-1,-12 19-1,12-19 0,0 0 2,-9 18-1,9-18-1,0 0-1,-6 25 1,6-25-1,0 0 0,0 0 0,0 18-1,0-18 1,0 0-1,0 0 1,0 19-1,0-19 2,0 0-1,0 0-1,0 0 2,15 19-1,-15-19 0,0 0 0,0 0 0,12 19 0,-12-19 0,0 0-2,0 0 2,0 0-1,15 19 0,-15-19 1,0 0-1,0 0 0,21 14 1,-21-14 1,0 0-2,0 0 2,0 0 0,20 14-2,-20-14 1,0 0-2,0 0 0,17 18 0,-17-18 0,0 0 0,19 9 0,-19-9 0,0 0 1,19 6-1,-19-6 1,0 0 1,20 0-1,-20 0 0,0 0 0,19 0-1,-19 0 0,19 0 1,-19 0 1,0 0-1,24 0 0,-24 0 0,0 0-1,22 0 1,-22 0 0,0 0 0,26-8-2,-26 8 0,19 0 1,-19 0 2,18-9-1,-18 9 2,0 0-1,0 0-1,21 0 2,-21 0-1,0 0-1,0 0-1,0 0 0,0 0 1,17-16-1,-17 16 0,0 0 0,0 0 2,19-14-1,-19 14 0,0 0 1,0 0-2,0 0 1,0 0 1,20-19-1,-20 19-1,0 0 1,0 0-1,23-20 0,-23 20 1,0 0 0,24-17-1,-24 17 2,0 0-1,0 0 1,22-11 0,-22 11-1,0 0 1,0 0 0,0 0 0,0 0-1,0 0 0,13-19 0,-13 19 1,0 0-1,0 0 1,0 0-1,0 0 0,9-20 1,-9 20-1,0 0 0,0 0-1,0 0 3,0-19-1,0 19 0,0 0 0,0 0-1,5-21 1,-5 21 0,0 0 0,0 0-2,0 0 1,0 0 0,0 0 1,0-18 1,0 18 0,0 0-1,0 0 0,0 0 1,0 0-1,0 0-1,-22-14 2,22 14-3,0 0 3,0 0-2,-17-7 2,17 7-2,0 0 1,0 0 0,-19-5 2,19 5-2,0 0 0,0 0 1,-22-10 0,22 10 5,0 0-6,0 0 6,-19-21-6,19 21 7,0 0-11,0 0-58,-17-14-34,17 14-24,0 0 0,0 0-9,-24-8 1</inkml:trace>
          <inkml:trace contextRef="#ctx0" brushRef="#br1" timeOffset="19104.4337">-26 1802 45,'0'0'23,"0"0"-3,0 0-3,0 0-4,0 0-3,0 0-2,-12-19-4,12 19-1,0 0 0,0 0 0,0 0 5,0 0 9,0 0 9,0 0 8,0 0 4,0 0 1,0 0 0,10-17-1,-10 17-6,0 0-8,0 0-9,0 0-7,0 0 1,0-19 6,0 19 7,0 0 9,0 0 5,0 0 3,0 0 0,0-18 1,0 18-5,0 0-7,0 0-8,0 0-6,-7-19-6,7 19 0,0 0 4,0 0 3,0 0 1,-12-20-1,12 20 0,0 0-1,0 0 0,0 0-5,0 0-4,-20-13-6,20 13 1,0 0 0,0 0-1,0 0 1,-21 0 0,21 0 0,0 0 2,0 0-1,0 0-1,-22-6 0,22 6 1,0 0-1,0 0 0,-22 0 0,22 0 1,0 0 0,-19 0 0,19 0-1,0 0-1,-22 0 2,22 0-1,-19 11 0,19-11-1,0 0 1,-24 0-1,24 0 1,0 0 0,0 0-1,-22 8 1,22-8-1,0 0 1,0 0 0,-22 12 0,22-12 0,0 0 0,-19 12 0,19-12 0,0 0 0,0 0 0,-21 19 1,21-19-1,0 0 1,0 0-1,-17 20 1,17-20-1,0 0 0,0 0 0,-20 15 0,20-15 0,0 0 0,0 0 0,-9 17 0,9-17 0,0 0 0,-7 21 0,7-21-1,-7 18 1,7-18-1,0 0 1,-10 23-1,10-23 1,0 0 1,0 18 0,0-18 0,0 0-1,0 0 0,0 0-1,14 21 2,-14-21-2,0 0 0,19 15 1,-19-15 0,0 0-1,22 13 1,-22-13 0,0 0-1,22 12 1,-22-12 0,0 0 0,21 8-1,-21-8 1,0 0 0,0 0 0,22 11 0,-22-11 0,0 0 0,0 0 0,20 10-1,-20-10 1,0 0 0,0 0 1,19 6-1,-19-6 1,0 0-2,19 7 1,-19-7 0,0 0-1,20 0 0,-20 0 1,0 0-1,26 0 0,-26 0 1,0 0 1,22-13-1,-22 13 1,0 0 0,19-10 0,-19 10 0,0 0-1,17-9 0,-17 9 0,0 0 1,21-7-1,-21 7 0,0 0-1,0 0 1,20-13 0,-20 13 1,0 0-1,0 0 0,0 0 0,22-12 2,-22 12-2,0 0 1,0 0-1,23-14-1,-23 14 1,0 0 0,0 0-1,0 0 1,18-21 0,-18 21 1,0 0-1,0 0 0,0 0 0,12-19 1,-12 19-1,0 0 0,0 0 0,0 0 0,6-22 0,-6 22-1,0 0 1,0 0 0,0-20 0,0 20 0,0 0 0,0 0 0,0-21 0,0 21 1,0 0-1,0 0 1,0 0-1,0 0 0,0 0 1,0 0 0,0 0 0,0 0 1,0-17-1,0 17 0,0 0 0,0 0 0,0 0 1,0 0-1,0 0-2,0 0-33,0 0-61,0 0-32,0 0-9,0 0-6,0 0-2,-21-9-6</inkml:trace>
          <inkml:trace contextRef="#ctx0" brushRef="#br2" timeOffset="26831.4473">321 479 233,'0'0'123,"0"0"1,0 0-3,0 0-3,0 0-13,0 0-17,0 0-28,0 0-43,-19 0-9,19 0-3,0 0-2,0 0-3,0 0-3,0 0-3,0 0-3,0 0-3,0 0 0,0 0-25,0-27-39,0 27-39,0 0-20,0 0-19,0 0-4,0 0-14,22 0 56</inkml:trace>
          <inkml:trace contextRef="#ctx0" brushRef="#br2" timeOffset="26425.8466">322 458 57,'0'0'29,"0"0"-4,0 0 1,0 0-1,0 0 18,0 0 28,0 0 39,0 0 1,0 0 1,0 0-9,0 0-7,0 0-16,0 0-16,0 0-28,0 0-34,0 0-3,0 0-10,0 0-32,0 0-38,0 0-26,0 0-21,0 0-10,0 0-13,18 14-4,-18-14 0</inkml:trace>
          <inkml:trace contextRef="#ctx0" brushRef="#br2" timeOffset="27190.2479">297 469 445,'0'0'188,"0"0"-2,0 0-64,0 0-91,0 0-16,0 0-11,0 0-3,0 0-2,0 0 0,0 0 2,0 0 0,0 0-3,0 0 0,0 0-4,0 0 2,0 0-11,0 0-61,0 0-44,0 0-35,0 0-10,0 0-15,0 0 4,0 0 85</inkml:trace>
          <inkml:trace contextRef="#ctx0" brushRef="#br2" timeOffset="28578.6504">346 490 432,'0'0'128,"0"0"-5,0 0-19,0 0-17,0 0-24,0 0-38,0 0-28,0 0 4,0 0 1,0-18 0,0 18 2,0 0 0,0 0 0,0 0 1,0 0 0,0 0-2,0 0 0,0 0-1,0 0-2,0 0 0,0 0 0,0 0-1,0 0-2,0 0 0,0 0-2,0 0-3,0 0-17,0 0-39,17-20-26,-17 20-30,0 0-25,0 0-18,18-13 3,-18 13-1,0 0 115</inkml:trace>
          <inkml:trace contextRef="#ctx0" brushRef="#br2" timeOffset="27595.8486">346 481 505,'0'0'185,"0"0"-3,0 0-87,0 0-93,0 0 2,0 0-3,0 0 0,0 0 1,0 0-4,0 0 0,0 0-2,0 0-55,0 0-49,0 0-32,0-23-25,0 23-13,0 0-4,0 0 45</inkml:trace>
          <inkml:trace contextRef="#ctx0" brushRef="#br2" timeOffset="29140.2514">341 444 113,'0'0'28,"17"0"-8,-17 0-9,0 0-2,0 0 18,0 0 45,0 0 21,0 0 6,0 0 1,0 0 2,0 0-6,0 0-11,-15 16-25,15-16-42,0 0-20,0 0 5,0 0 3,0 0 0,-19 6-2,19-6-3,0 0-2,0 0-37,-20 0-43,20 0-44,0 0-25,0 0-26,0 0-2,8-15-1</inkml:trace>
          <inkml:trace contextRef="#ctx0" brushRef="#br2" timeOffset="29904.6527">331 442 123,'0'0'55,"0"0"7,0 0 15,0 0 23,0 0-2,0 0-2,0 0-4,0 0-8,0 0-12,0 0-17,0 0-32,0 0-24,0 0 1,0 0 0,0 0 2,0 0 0,0 0 0,0 0 3,0 0 0,0 0 0,0 0-2,0 0-2,0 0-3,0 0 0,0 0-3,0 0 2,0 0-1,0 0 0,-21 0 0,21 0 1,0 0 0,0 0 1,0 0 3,0 0 2,0 0-1,0 0-2,0 0-14,0 0-37,0 0-35,0 0-36,0 0-23,0 0-16,0 0 3,0 0-5</inkml:trace>
          <inkml:trace contextRef="#ctx0" brushRef="#br2" timeOffset="30840.6543">393 451 327,'0'0'127,"-7"21"1,7-21-13,0 0-20,0 0-25,-21 7-22,21-7-42,0 0-4,0 0 0,0 0 2,0 0 0,-20 0 0,20 0 1,0 0-1,0 0-1,0 0-2,0 0 0,0 0-3,0 0 0,0 0-1,0 0 1,-19 0 0,19 0 1,0 0-3,0 0-53,0 0-50,0 0-25,0 0-21,0 0-7,19-13-11,-19 13 21</inkml:trace>
          <inkml:trace contextRef="#ctx0" brushRef="#br2" timeOffset="30419.4536">377 444 268,'-19'0'112,"19"0"-18,0 0 1,0 0-19,0 0-17,0 0-4,0 0-3,0 0-1,0 0-9,0 0-22,0 0-22,0 0-2,-18 12 1,18-12 2,0 0 0,0 0 0,0 0 2,0 0 2,0 0 0,-19 13-1,19-13-1,0 0-1,0 0 1,0 0 1,0 0-5,0 0-32,0 0-21,0 0-23,0 0-18,0 0-19,0 0-11,0 0-18,24-9-7,-24 9 37</inkml:trace>
          <inkml:trace contextRef="#ctx0" brushRef="#br2" timeOffset="31215.055">381 436 52,'0'0'44,"0"0"33,0 0 38,0 0 6,0 0 2,0 0-10,0 0-7,0 0-18,0 0-21,0 0-41,-19 0-26,19 0 1,0 0-1,0 0-1,0 0 0,-19 8 1,19-8 2,0 0 1,0 0-1,0 0-2,0 0-1,0 0-18,0 0-63,0 0-45,0 0-33,0 0 0,14-19-5,-14 19 3</inkml:trace>
          <inkml:trace contextRef="#ctx0" brushRef="#br2" timeOffset="34348.861">-59 1828 414,'0'0'140,"-22"11"-10,22-11-20,0 0-29,-20 6-29,20-6-28,0 0-21,0 0-2,0 0-1,-14 18-1,14-18 1,0 0 1,0 0 0,-19 17-2,19-17-1,0 0 1,0 0 0,0 0-1,0 0 0,0 0-1,0 0 0,0 0 1,-5-21 1,5 21-1,0 0-2,0 0-6,0 0-19,0-24-43,0 24-35,0 0-19,12-23-18,-12 23-10,20-18 0,-20 18 18</inkml:trace>
          <inkml:trace contextRef="#ctx0" brushRef="#br2" timeOffset="33600.0598">-83 1817 343,'0'0'137,"0"0"-11,-15 13-11,15-13-12,0 0-29,0 0-37,-17 9-35,17-9 0,0 0-1,0 0 0,0 0 1,-19 13-2,19-13 1,0 0 0,0 0 0,0 0 0,0 0 0,0 0-1,0 0-1,0 0 2,-17 9-1,17-9-2,0 0-2,0 0-31,0 0-37,0 0-26,0 0-12,0 0-12,17-18-2,-17 18-1,0 0 2,0 0 23</inkml:trace>
          <inkml:trace contextRef="#ctx0" brushRef="#br2" timeOffset="33147.659">-100 1851 60,'0'0'40,"0"0"4,0 0 6,0 0 7,0 0 0,0 0 3,-20 0-2,20 0 6,0 0 5,0 0 3,0 0-8,0 0-8,0 0-7,0 0-6,0 0-8,0 0-10,0 0-14,0 0-8,0 0 0,0 0 0,0 0 0,0 0 0,0 0 2,0 0 1,0 0-1,0 0-1,-17 0-1,17 0 0,0 0 0,0 0-1,0 0-2,-19 8-2,19-8 0,0 0 1,0 0-3,0 0-11,0 0-42,0 0-41,0 0-29,0 0-22,22-7-9,-22 7-2,19-9 2</inkml:trace>
          <inkml:trace contextRef="#ctx0" brushRef="#br2" timeOffset="34021.2604">-83 1816 394,'0'0'158,"0"0"-1,-15 19-49,15-19-70,0 0-10,0 0-8,0 0 1,0 0-14,0 0-2,0 0 1,0 0-1,-17 10-3,17-10-1,0 0 0,0 0-2,0 0 1,0 0 0,0 0-1,0 0 0,-19 6 1,19-6-1,0 0 2,0 0-1,0 0 1,0 0-1,0 0-2,0 0-1,0 0-1,0 0-1,0 0-7,0 0-27,0 0-25,19-8-22,-19 8-14,0 0-9,0 0-11,17 0-6,-17 0 2,0 0 24,0 0 45</inkml:trace>
          <inkml:trace contextRef="#ctx0" brushRef="#br2" timeOffset="34754.4618">-57 1783 94,'-19'0'67,"19"0"39,0 0 6,0 0 10,0 0-1,-24 9-11,24-9-18,0 0-18,-20 8-28,20-8-45,0 0 0,-17-6-2,17 6-1,0 0 1,0 0 2,-23-13 3,23 13 1,0 0-2,-20-8-1,20 8 1,0 0-3,0 0-1,-19 0-3,19 0-2,0 0-1,0 0-11,0 0-50,0 0-39,21-14-16,-21 14-18,18 0-13,-18 0-2,0 0 3</inkml:trace>
          <inkml:trace contextRef="#ctx0" brushRef="#br2" timeOffset="37141.2659">355 462 134,'0'0'56,"0"0"-14,0 0-11,0 0 4,0 0 19,0 0 16,0 0 5,0 0 3,0 0 9,0 0-3,0 0-7,0 0-19,0 0-30,0 0-23,0 22-3,0-22 0,0 0-3,0 0 1,0 0 0,-12 19 0,12-19 2,0 0-1,0 0 0,0 0-1,0 0 0,-9 20 0,9-20-3,0 0-2,0 0 1,0 0 0,21-8 0,-21 8 0,0 0 1,22-21-1,-22 21 4,0 0 0,0 0 0,0 0 0,0 0 1,0 0 2,0 0 0,0 0 2,0 0 0,0 0-1,0 0-1,0 0 0,0 0 1,0 0-3,0 0 0,0 0-2,0 0-2,0 0-1,0 0 1,0 0-1,0 0 0,16-20 0,-16 20 0,0 0 0,15-22 4,-15 22 2,0 0 1,0 0 1,0 0 1,0 0 0,0 0 0,0 0 0,-27 10-1,27-10-2,-19 12-1,19-12-1,0 0-1,-19 7-2,19-7-1,0 0-1,0 0 0,0 0 1,0 0-1,19-19 1,-19 19 1,0 0 2,0 0 2,0 0 0,0 0 1,0 0 0,0 0-1,0 0 0,0 0-4,0 0-44,0 0-55,12-18-29,-12 18-24,0 0 2,0 0-3,29-22 2</inkml:trace>
          <inkml:trace contextRef="#ctx0" brushRef="#br2" timeOffset="37624.8669">445 413 31,'0'0'67,"0"0"-23,-17 8-13,17-8 33,0 0 34,-18 10 3,18-10 6,0 0-8,-24 9-6,24-9-11,0 0-17,0 0-36,-19 7-26,19-7-1,0 0 1,0 0-1,0 0-1,-22 0 1,22 0-1,-19 9 2,19-9-3,-22 0 0,22 0-1,0 0-2,-19 8-1,19-8-1,0 0 1,0 0-2,0 0 0,0 0 2,0 0 1,0 0 1,19-17 1,-19 17 1,0 0 0,25-14-2,-25 14-15,0 0-59,19-11-48,-19 11-22,0 0-6,21 0-16,-21 0-5</inkml:trace>
          <inkml:trace contextRef="#ctx0" brushRef="#br2" timeOffset="38079.7676">367 479 530,'-21'13'144,"21"-13"-22,0 0-36,0 0-28,-17-9-38,17 9-17,0 0-3,-19-9-1,19 9-78,0 0-72,0 0-25,0 0-7,0 0 0,0 0-7</inkml:trace>
          <inkml:trace contextRef="#ctx0" brushRef="#br3" timeOffset="142127.0662">-266 1346 37,'0'0'34,"0"0"6,0 0 4,0 0 9,0 0 6,0 0 3,0 0-4,0 0-3,0 0-5,0 0-10,0 0-7,-22 0-10,22 0-6,0 0 1,0 0 3,0 0 7,-20 9 10,20-9 1,0 0-1,-21 0-1,21 0-1,0 0-7,-22 11-4,22-11-14,0 0-11,-22 0 0,22 0-1,0 0 1,-22 0-1,22 0 1,0 0 0,-23 9 0,23-9 1,0 0-2,-20 11 0,20-11 1,0 0 0,0 0 0,0 0-1,-17 14 1,17-14 0,0 0 0,0 0 1,-17 20 0,17-20 0,0 0-1,-23 19 1,23-19-2,0 0 2,-20 14-2,20-14 0,0 0 0,0 0 1,-15 19 0,15-19-2,0 0 2,0 0 0,-14 18 0,14-18 1,0 0-1,0 0-1,0 0 1,-19 18 0,19-18 0,0 0 0,0 0-1,0 0 0,0 0 1,0 0 0,0 0 0,-10 22 1,10-22-1,0 0 1,0 0-1,-14 22 0,14-22 1,0 0-1,0 0 1,0 0-1,-17 19-1,17-19 1,0 0 0,0 0 0,0 0 0,-10 21 0,10-21-2,0 0 3,0 0-2,0 0 1,-5 19 0,5-19-1,0 0 1,0 0 0,0 0 1,0 18-1,0-18 0,0 0-1,0 0 2,0 0 0,8 21 0,-8-21-1,0 0-1,0 0 1,0 0-1,0 0 3,5 18-2,-5-18 0,0 0 1,0 0 0,0 0 0,0 0 0,0 0-1,0 22-1,0-22 1,0 0-1,0 0 0,0 0 1,-5 16 1,5-16 0,0 0-1,0 0 1,0 19-1,0-19 2,0 0-2,0 0 1,0 22-2,0-22-2,0 0 3,0 0-4,0 19 4,0-19-5,0 0 5,0 0-4,0 0 4,17 18-1,-17-18 2,0 0-1,0 0 1,0 0 0,0 0 0,0 0 0,11 20 0,-11-20-1,0 0-1,0 0 2,0 17-2,0-17 1,0 0-1,0 18 0,0-18 1,0 0 0,0 0 0,0 20-1,0-20 1,0 0 0,0 0 0,12 23 0,-12-23 1,0 0-1,0 0-1,8 22 1,-8-22 0,0 0 0,0 0 0,0 19-1,0-19-1,0 0 2,0 0 1,5 22-2,-5-22 1,0 0 0,0 19 0,0-19 1,0 0-1,0 0 0,0 18 0,0-18 0,0 0 0,0 0 0,0 0-1,0 0 1,0 0 0,0 0-1,0 0 2,0 0-1,0 0 1,0 0 0,0 0 0,0 0 1,0 0 2,0 0-2,0 0 2,0 0-2,0 0 1,0 0 0,0-24-2,0 24 0,-7-21-1,7 21 2,0-22-2,0 22 1,0-23 0,0 23 0,5-26 2,-5 26-2,11-29 1,-11 29-2,8-30 2,-8 30 5,0-31-6,0 31 4,0-29-4,0 29 3,0-24-3,0 24 3,0-21-4,0 21-1,12-20 1,-12 20 0,14-21 0,-14 21 1,20-20-1,-20 20 0,21-18 1,-21 18-1,19-17 0,-19 17-1,17-18 0,-17 18 0,0 0 0,27-18 0,-27 18 0,17-10 0,-17 10 0,19-11 1,-19 11 0,0 0-1,22-10 2,-22 10-1,0 0 0,0 0 0,21-11-1,-21 11 0,0 0 0,0 0-1,0 0 0,0 0 0,0 0-2,0 0 1,0 0-1,0 0-1,0 0 1,0 0 3,0 0-3,0 0 1,-21 25 1,21-25 2,-18 17-1,18-17 2,-21 22-1,21-22 1,-24 24-1,24-24 0,-22 28 1,22-28-1,-22 17 0,22-17-1,0 0 0,-23 19 1,23-19 0,0 0-1,0 0 1,0 0-1,-17 14 1,17-14 2,0 0-2,0 0 0,0 0 2,0 0 1,0 0 1,0 0 1,0 0-2,0 0 1,0-24 1,0 24-1,0 0-1,0-26-1,0 26-1,0 0 0,9-28 0,-9 28 0,10-22-1,-10 22 1,19-24 0,-19 24-1,26-27 0,-26 27 0,34-28 1,-34 28 0,32-25-1,-32 25 1,28-22 0,-28 22 0,18-21 1,-18 21-1,17-23-1,-17 23 0,21-19 1,-21 19-2,22-24 2,-22 24-3,29-22 4,-29 22-1,29-18 0,-29 18 0,24-19 0,-24 19-2,21-12 3,-21 12-1,0 0-2,20-19 0,-20 19 2,0 0 0,0 0-1,22-17 1,-22 17-2,0 0 2,12-19-1,-12 19 0,0 0-1,14-23 0,-14 23 1,12-24 0,-12 24 0,17-27-1,-17 27 1,16-24 0,-16 24-1,12-19-1,-12 19 2,0 0-1,0 0-1,0 0 0,0 0 0,0 0-2,0 0 1,0 0-2,0 0 0,0 0 0,0 0 1,0 0 1,0 0 0,0 0 2,-26 15 0,26-15 0,-31 18 2,11-6-2,-1 3 0,2-3 0,-1 2-1,1-1 2,19-13-2,-29 26 2,29-26-1,-27 26 1,27-26-1,-24 33 1,24-33 0,-33 35-1,14-19 0,19-16 0,-34 32 0,34-32 1,-29 19 0,29-19-1,-24 15 1,24-15 1,0 0-1,-20 5 1,20-5 0,0 0-1,0 0 2,0 0-1,0 0 1,0 0-2,0 0 1,0 0 0,0 0 0,0 0 1,0-20-1,0 20 0,0 0 1,17-18 0,-17 18 1,19-18-2,-19 18 1,22-22-2,-22 22 2,24-25-1,-24 25-1,22-29 0,-22 29 1,20-23-1,-20 23 2,23-22-2,-23 22 1,22-18-1,-22 18 1,24-17-1,-24 17 1,31-22-1,-31 22 2,32-16-3,-32 16 2,33-23-1,-33 23 1,29-20-2,-29 20 2,22-19-1,-22 19 0,19-18 0,-19 18 0,18-19 0,-18 19 1,18-17-1,-18 17 0,18-21 0,-18 21 0,17-18-1,-17 18 2,0 0-1,21-25 0,-21 25 0,8-18 0,-8 18 0,6-23 1,-6 23-1,6-22 0,-6 22 0,7-21-1,-7 21 1,0 0 0,7-22 1,-7 22-2,0 0 1,7-19 0,-7 19 0,0 0 1,8-22-2,-8 22 1,7-19 0,-7 19 0,0 0 0,12-18 0,-12 18-1,0 0 3,0 0-2,0 0 0,11-18 0,-11 18 0,0 0 1,0 0-2,0 0 2,8-21-2,-8 21 1,0 0-1,0 0 0,0 0 0,7-17-1,-7 17 1,0 0 0,0 0 0,0 0-1,0 0 1,0 0 0,0 0 1,0 0 0,-7-19-1,7 19-2,0 0 1,0 0 1,0 0-1,0 0 0,0 0-1,0 0 1,0 0 1,0 0 1,0 0 1,0 0-1,0 0 1,0 0 0,0 0 0,0 0 0,0 0-1,0 0 1,0 0-1,0 0 1,0 0-1,0 0 0,0 0 1,0 0 0,0 0-1,-10-19 0,10 19-1,0 0-1,0 0 2,0 0-2,0 0 0,0 0 0,0 0 0,0 0 2,0 0-1,0 0 1,0 0-1,0 0 0,0 0 2,0 0 0,0 0 0,0 0 0,0 0-2,0 0 2,0 0-1,0 0 1,0 0-2,-5 21 1,5-21-2,0 18 2,0-18 0,0 23 0,0-23-1,-7 26 2,7-26-1,0 26 0,0-26 0,0 22 0,0-22 0,0 19 0,0-19 1,0 19-1,0-19 1,-7 18-1,7-18 0,0 0 1,-9 25-1,9-25 0,0 0 0,-8 19 0,8-19 0,0 0 0,0 0 0,0 0 0,0 22 0,0-22-1,0 0 2,0 20-3,0-20 2,0 0 1,-12 25-1,12-25 1,0 0-2,0 22 2,0-22-1,0 0 1,0 0-1,0 23 0,0-23 0,0 0 0,0 20 0,0-20 1,0 0-1,0 0 0,0 0 0,7 20 0,-7-20-1,0 0 2,0 0-1,0 0 0,8 19 1,-8-19 0,0 0-1,0 0 1,0 19-1,0-19-1,0 0 0,-5 26 1,5-26-2,0 0 1,-7 24 1,7-24-1,0 0 1,-8 20 1,8-20-2,0 0 1,0 0 1,0 0 0,0 0-1,-7 19 0,7-19 1,0 0-2,0 0 0,0 0 1,-10 23 0,10-23-1,0 0 1,0 0 0,0 0 0,-12 17 0,12-17 1,0 0-1,0 0 0,0 0 0,0 0 0,0 0 0,0 0 0,0 0-2,0 0 2,-9 19 0,9-19 0,0 0 0,0 0 0,0 0 0,0 0 1,0 0 0,-15 19-2,15-19 1,0 0 1,0 0-1,-14 20-1,14-20 1,0 0-1,0 0 2,0 0 0,0 0-1,0 0-1,0 0 2,0 0-1,-17 20 0,17-20 1,0 0-1,0 0-1,0 0 0,0 0 1,0 0-1,-10 21 1,10-21 0,0 0-1,0 0 1,0 0 1,0 0 0,0 0-1,0 0 0,0 0 0,0 0 0,0 0 1,0 0-1,0 0 5,0 0-1,0 0 0,0 0 0,0 0 1,8-24-1,-8 24 2,12-30-3,-12 30-3,16-34-1,-8 14 1,1 1 0,-2 1 0,-1-1-1,-6 19 0,11-28 1,-11 28 0,7-27-1,-7 27 1,8-23 0,-8 23-1,10-25 0,-10 25 2,9-25-1,-9 25 1,8-23 0,-8 23-1,0 0 0,6-27-1,-6 27 2,0 0-2,6-20 1,-6 20 0,0 0 0,6-22 0,-6 22 0,0 0 0,8-23 0,-8 23 0,0 0 0,10-24-1,-10 24 0,0 0 2,11-21-2,-11 21 1,0 0-1,10-24 1,-10 24 0,0 0 1,12-23 0,-12 23-1,0 0 0,7-20 1,-7 20 0,0 0-1,0 0-1,7-23 1,-7 23 0,0 0 0,0 0 0,0 0 0,0 0 0,0-18 1,0 18-1,0 0 1,0 0-2,0 0 0,6-21 0,-6 21 1,0 0-1,0 0 0,0-18 1,0 18 0,0 0 1,0 0 0,0 0-1,0 0 0,0 0 0,0 0 0,9-17 0,-9 17 1,0 0-1,0 0 0,0-19 0,0 19 1,0 0 0,0 0-1,0 0 0,0-21 0,0 21-1,0 0 1,0 0 1,0 0-3,0-18 3,0 18-1,0 0 0,0 0 0,0 0 0,0-20 0,0 20-1,0 0 2,0 0-2,0 0 1,0 0-1,0 0 1,0 0 0,0 0 0,0 0-3,0 0-1,0 0-1,0 0 0,0 0 0,0 0 2,0 0-1,0 0-2,0 0 3,-19 0 3,19 0 1,0 0 0,0 0-1,-7 25-1,7-25 0,-10 19 0,10-19 1,-21 21-2,21-21 1,-23 18 0,23-18 0,-26 12 1,26-12 1,-21 7 0,21-7-29,0 0-39,0 0-32,0 0-40,0 0-12,0 0-5,0 0-2,0 0 38</inkml:trace>
          <inkml:trace contextRef="#ctx0" brushRef="#br3" timeOffset="145652.6724">-194-46 106,'0'-19'24,"0"19"-10,0 0-11,0 0-5,0 0 3,0 0 7,0 0 9,0 0 12,0 0 12,0 0 6,0 0-1,0 0-6,0 0-7,-15 0-10,15 0-7,0 0-5,0 0-2,-26 8 0,26-8 4,0 0 4,-17 5 1,17-5-2,0 0-1,0 0-7,0 0-5,0 0-6,0 0-2,0 0 2,-14 20 6,14-20 13,0 0 15,-8 21 7,8-21 3,0 0-1,-7 20-3,7-20-2,0 0-6,0 0-14,0 0-20,0 21-25,0-21-24,0 0-19,0 0-16,0 0-22,0 0-20,0 0-10,0 0 11,0 0 55</inkml:trace>
          <inkml:trace contextRef="#ctx0" brushRef="#br3" timeOffset="144685.4707">986 348 101,'0'0'57,"0"0"0,0 0 0,0 0 2,0 0-1,0 0-4,0 0-7,0 0-4,0-20 3,0 20 9,0 0-1,0 0-4,-21 0-7,21 0-4,0 0-7,0 0-8,-26-5-13,26 5-11,-22 0-4,22 0 2,-25 0-2,25 0 2,-26 0 0,26 0 4,-22-5-1,22 5 0,-19-6 0,19 6 0,-19-7 0,19 7 0,-20-6-2,20 6 1,-21 0-1,21 0 1,-19-10 0,19 10 0,0 0 1,-22-7 1,22 7 0,0 0-1,-19-5 0,19 5-2,0 0 1,-27-6 0,27 6-1,0 0-1,-22-7 1,22 7 0,0 0 2,0 0-1,0 0 1,-17 0-2,17 0 1,0 0 0,0 0-1,-19-8 1,19 8-1,0 0 1,0 0-1,0 0 2,-21-6 0,21 6 0,0 0-1,0 0 1,0 0-1,0 0 0,0 0 1,-20-10-1,20 10 0,0 0 0,0 0 0,0 0 0,-19-8 1,19 8 1,0 0-1,0 0 1,0 0-2,0 0 2,0 0-1,0 0 0,0 0-3,0 0 1,-19-15 0,19 15 0,0 0 0,0 0 0,0 0 0,0 0 2,0 0 0,-19-14-1,19 14 2,0 0-2,0 0 1,0 0 0,0 0-1,0 0 0,0 0 0,0 0 1,-10-18-1,10 18 0,0 0 1,0 0-1,0 0 0,0 0 0,-5-19 1,5 19-3,0 0 2,0 0 1,0 0-2,0 0 0,-7-18 2,7 18-2,0 0-1,0 0 3,0 0-1,0 0-2,0 0 2,0 0 0,0 0-1,0 0 1,0 0 0,0 0 1,0 0-2,0 0 1,0 0 0,0 0-1,0 0 1,0 0 0,0 0 1,-13-19-2,13 19 1,0 0 0,0 0 0,0 0 1,0 0-2,0 0 1,0 0 1,0 0-2,0 0 2,0 0-2,0 0 0,0 0 0,0 0 0,20-8 0,-20 8-1,0 0 1,22 0 0,-22 0 0,21 8 1,-21-8-1,22 0 1,-22 0-2,19 7 1,-19-7 1,19 8-3,-19-8 2,0 0-2,22 15 1,-22-15-1,0 0 1,15 18 1,-15-18-1,0 0 0,14 18 0,-14-18-1,0 0 1,22 16-1,-22-16 2,19 10-2,-19-10 1,20 11 1,-20-11 0,0 0 0,23 12 2,-23-12-1,0 0-1,0 0 0,0 0 0,0 0-1,20 14 2,-20-14 0,0 0 0,0 0-1,21 0 0,-21 0 2,0 0-2,0 0 2,17 6-2,-17-6 0,0 0 1,0 0 0,0 0 0,0 0 0,0 0 1,0 0-1,0 0 1,0 0-1,0 0 1,0 0 0,0 0 0,0 0 0,0 0 1,0 0 0,0 0 0,0 0-1,-17-12 1,17 12-1,0 0 0,-28-6 0,28 6-2,-22-6 2,22 6-1,-22 0 0,22 0 0,-22 0 0,22 0 0,-17-6 0,17 6 0,0 0 0,-19 0 1,19 0-2,0 0 2,-17 0-1,17 0 0,0 0 0,-28-8 0,28 8-1,-17 0 2,17 0-1,0 0-1,-19 0 1,19 0 1,0 0-1,0 0 0,-20-11 1,20 11-2,0 0 1,0 0 0,0 0-1,-21-9-1,21 9 1,0 0 1,0 0-2,0 0 1,0 0 1,0 0-1,-17-9 2,17 9-2,0 0-1,0 0 1,0 0-1,0 0 0,0 0 0,0 0-4,0 0-46,0 0-33,0 0-29,0 0-15,0 0-9,0 0 7,0 0-4</inkml:trace>
        </inkml:traceGroup>
      </inkml:traceGroup>
    </inkml:traceGroup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46:40.984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B92B56BA-7321-48C9-902E-0CC57D78BBE7}" emma:medium="tactile" emma:mode="ink">
          <msink:context xmlns:msink="http://schemas.microsoft.com/ink/2010/main" type="writingRegion" rotatedBoundingBox="8690,10770 10326,12562 9760,13078 8125,11286"/>
        </emma:interpretation>
      </emma:emma>
    </inkml:annotationXML>
    <inkml:traceGroup>
      <inkml:annotationXML>
        <emma:emma xmlns:emma="http://www.w3.org/2003/04/emma" version="1.0">
          <emma:interpretation id="{15074737-1CD2-41E2-9441-F7BFC5E926D6}" emma:medium="tactile" emma:mode="ink">
            <msink:context xmlns:msink="http://schemas.microsoft.com/ink/2010/main" type="paragraph" rotatedBoundingBox="8690,10770 10326,12562 9760,13078 8125,112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6DAB09-B93C-414A-8D8A-6AB101FB36AB}" emma:medium="tactile" emma:mode="ink">
              <msink:context xmlns:msink="http://schemas.microsoft.com/ink/2010/main" type="line" rotatedBoundingBox="8690,10770 10326,12562 9760,13078 8125,11286"/>
            </emma:interpretation>
          </emma:emma>
        </inkml:annotationXML>
        <inkml:traceGroup>
          <inkml:annotationXML>
            <emma:emma xmlns:emma="http://www.w3.org/2003/04/emma" version="1.0">
              <emma:interpretation id="{C451B253-78F6-4A58-99CC-CAB9903A7BFF}" emma:medium="tactile" emma:mode="ink">
                <msink:context xmlns:msink="http://schemas.microsoft.com/ink/2010/main" type="inkWord" rotatedBoundingBox="8690,10770 10326,12562 9760,13078 8125,11286"/>
              </emma:interpretation>
              <emma:one-of disjunction-type="recognition" id="oneOf0">
                <emma:interpretation id="interp0" emma:lang="en-US" emma:confidence="1">
                  <emma:literal/>
                </emma:interpretation>
              </emma:one-of>
            </emma:emma>
          </inkml:annotationXML>
          <inkml:trace contextRef="#ctx0" brushRef="#br0">552-1656 153,'0'0'84,"0"0"-6,0 0 5,0 0-4,0 21-14,0-21-11,0 0-10,0 0-5,-7 18-7,7-18-11,0 0-17,-7 23-7,7-23-2,-17 25 2,17-25 3,-22 19 1,22-19-1,-23 13 1,23-13 0,0 0-2,-22-6-8,22 6-10,0-18-8,0 18 4,0-28 16,0 28 9,0-26 1,0 26 0,10-24 8,-10 24 8,12-19 12,-12 19-8,0 0-17,19-15-10,-19 15-3,0 0 2,0 0 0,17 0 1,-17 0-1,0 0 3,0 0 0,0 20 1,0-20 1,0 0 0,0 0 0,0 18 2,0-18-1,0 0-1,0 0 0,0 0 0,0 0 0,-15-6 2,15 6-11,0-20-12,0 20-16,0-21-20,0 21-23,0 0-11,12-24-22,-12 24-11,0 0 9,20 8 52</inkml:trace>
          <inkml:trace contextRef="#ctx0" brushRef="#br0" timeOffset="1450.8026">473-1647 17,'0'0'45,"0"0"-8,0 0-30,0 0 2,0 0 4,0 0 10,0 0 16,0 0 12,0 0-4,0 0-6,0 0-9,0 0-8,0 24-10,0-24-10,-9 19-11,9-19-8,0 0 8,-11 22 4,11-22 4,0 0-6,0 0-10,0 0-11,0 0-6,-9-19-4,9 19-3,9-22 2,-9 22-3,13-20 12,-13 20 17,0 0 15,19-24 10,-19 24 5,0 0 0,0 0-2,0 0 2,17-10-5,-17 10-2,0 0 2,0 0 0,0 24 9,0-24 11,0 0 17,0 23 7,0-23 2,0 0-4,0 0-5,-14 17-9,14-17-4,0 0-11,0 0-19,0 0-13,0 0-4,0 0-2,-10-24-3,10 24 3,0-21-8,0 21-3,12-20 1,-12 20 3,0 0 2,21-20 3,-21 20 4,0 0 5,18-6 18,-18 6 9,0 0 5,0 0-1,9 19 1,-9-19 0,0 0-2,-10 25-4,10-25-13,0 0-8,-26 21 0,26-21-1,-19 0 0,19 0 2,-20 0-2,20 0 3,-19-10-2,19 10 2,-12-18-1,12 18 1,0 0-2,-9-23-1,9 23-1,0 0 0,0 0-3,0 0 0,0 0-27,0 0-31,0 0-31,0 0-10,0 0-16,7 25-6,-7-25 1</inkml:trace>
          <inkml:trace contextRef="#ctx0" brushRef="#br0" timeOffset="2324.4041">497-1660 207,'-9'-20'116,"9"20"6,0 0-21,0 0-15,0 0-20,0 0-19,0 0-16,0 0-8,0 0-6,0 0-12,-10 20-15,10-20 0,0 0 1,0 19 5,0-19 4,0 0 3,0 0-1,0 0 1,0 0 0,0 0 2,0 0-1,-7-19-10,7 19-5,0-20 8,0 20 4,16-24-1,-16 24 0,15-23-4,-15 23-1,21-14 8,-21 14 5,0 0-10,22 0-4,-22 0-1,0 23-1,0-23 2,-7 24 3,7-24-1,-17 23 1,17-23 1,-15 18 1,15-18 1,0 0 1,-26 6-1,26-6 2,0 0-2,-27-11 2,27 11-1,-19-7 0,19 7-1,-19-12 0,19 12 0,0 0-2,-19-9 3,19 9-1,0 0 0,0 0 0,0 0-3,0 0-2,0 0-2,0 0-2,0-18-2,0 18 1,0 0 8,21 0 0,-21 0 4,0 0 0,20 8 4,-20-8 0,0 0-32,24 19-30,-24-19-35,10 19-11,-10-19-19,0 0-5,0 0-4,14 21 60</inkml:trace>
          <inkml:trace contextRef="#ctx0" brushRef="#br0" timeOffset="-2906.6051">473-1625 46,'0'0'31,"0"0"-16,0 0 9,0 0 9,0 0 11,-9 19 9,9-19-1,0 0-1,0 0-10,0 0-11,0 0-14,0 0-16,0 0-15,0 0-10,0 0-3,0 0-7,0 0 1,0 0 0,0 0 6,0 0 1,0 0 0,19-11 3,-19 11 6,0 0 9,14 19 4,-14-19 7,0 0 7,5 24 5,-5-24 3,0 0 2,0 20-3,0-20-5,0 0 0,0 0-1,0 0-1,0 0-4,0 0-4,0 0-7,0 0-9,-22-20-8,22 20-5,0-20-6,0 20-3,0 0 0,14-19 2,-14 19 1</inkml:trace>
          <inkml:trace contextRef="#ctx0" brushRef="#br0" timeOffset="-748.8013">473-1617 508,'0'0'149,"0"0"-1,0 0-81,0 0-67,0 0-1,0 0-32,0 0-46,0 0-34,0 0-19,0 0-13,17 19 4,-17-19-1</inkml:trace>
          <inkml:trace contextRef="#ctx0" brushRef="#br0" timeOffset="-1128.202">494-1647 35,'0'0'36,"0"0"-14,0 0 8,0 0 16,0 0 37,0 0 4,0 0 3,0 0-4,0 0-4,0 0-12,0 0-11,0 0-20,0 0-35,0 0-2,-19 6 0,19-6-2,0 0-8,0 0-13,0 0-13,0 0-4,0 0-5,-7-22 0,7 22-1,0 0 6,0 0 18,20-19 39,-20 19 14,0 0 4,0 0 5,0 0-3,0 0 0,0 0-3,0 0-11,0 0-26,0 19-2,0-19-1,0 0 2,0 22 1,0-22 1,0 0 0,0 0 1,0 0-1,0 0 1,0 0 0,-22 8 0,22-8 0,0 0-1,0 0 0,-8-25 1,8 25-1,0 0 0,0-19 0,0 19 1,0 0-2,0 0 1,0 0-1,0 0 0,0 0 1,0 0-2,0 0-17,0 0-58,0 0-27,0 0-25,0 0 4,0 0-5,8 24 1</inkml:trace>
          <inkml:trace contextRef="#ctx0" brushRef="#br0" timeOffset="3244.8057">552-1639 247,'0'0'105,"0"0"2,0 0-11,-19 6-9,19-6-12,0 0-17,0 0-26,0 0-25,0 0 1,0 0 1,0 0 0,0 0 0,-9-18 0,9 18-1,0 0-3,0 0-3,0 0-2,0 0-6,0 0 0,0 0-2,0 0-1,0 0 1,0 0 1,0 0 0,0 0 3,-18 0 2,18 0 1,0 0 4,0 0 1,0 0 0,0 0-1,0 0 0,0 0-1,-7-16-1,7 16 0,0 0-3,0 0-3,0 0 1,0 0 0,0 0-1,0 0-1,0 0 0,0 0 0,0 0 2,0 0 0,0 0 0,0 0-1,0 0-51,0 0-42,0 0-27,0 0-2,0 0-4,0 0 0,0 0 18</inkml:trace>
          <inkml:trace contextRef="#ctx0" brushRef="#br1" timeOffset="41500.4732">644-1700 205,'0'0'107,"-20"6"22,20-6-55,0 0-5,0 0-11,-19 0-4,19 0-5,0 0-7,0 0-16,-26 17-26,26-17-1,0 0-2,-19 12-24,19-12-55,0 0-15,0 0-26,0 0-9,0 0-4,0 0-2,7-23 64</inkml:trace>
          <inkml:trace contextRef="#ctx0" brushRef="#br1" timeOffset="41250.8728">553-1529 117,'0'0'38,"-18"-14"-3,18 14 0,0 0-4,0 0-1,0-20 1,0 20 4,0 0 2,0 0 7,0 0 7,-7-22 9,7 22-4,0 0-5,5-24-8,-5 24-5,7-19-5,-7 19-7,0-21-11,0 21-13,0 0-1,5-22-1,-5 22 0,0 0 0,0 0-2,0-19-1,0 19-27,0 0-31,0 0-24,0 0-23,20-8-14,-20 8-11,19-6 3,-19 6-3</inkml:trace>
          <inkml:trace contextRef="#ctx0" brushRef="#br1" timeOffset="49045.2866">1258-109 8,'-20'18'10,"20"-18"-8,0 0 0,0 0 2,0 0 1,0 0 1,0 0 0,0 0 2,0 0 2,0 0 2,0 0 0,0 0-2,0 0 1,0 0 0,0 0 0,0 0-1,0 0-2,0 0-3,0 0 0,0 0 1,0 0-1,19 16 1,-19-16 0,0 0 0,0 0 1,23 0 2,-23 0 0,21-8 1,-21 8 2,26-8 5,-26 8 2,29-8 3,-29 8 3,27-8 0,-27 8 1,28-8-2,-28 8-3,27-6-3,-27 6-3,31-7-1,-31 7 4,32 0 7,-32 0 8,31-5 9,-31 5 5,24 0 5,-24 0-1,26-6-3,-26 6-5,20 0-12,-20 0-9,24 0-9,-24 0-5,26 0-7,-26 0 0,20 0 0,-20 0-1,22 0 0,-22 0 1,19 0-1,-19 0 0,21 0 0,-21 0 1,22 0-2,-22 0 2,27 0 0,-27 0-1,28 8 0,-28-8 0,27 0 1,-27 0-1,29 8 0,-29-8 0,28 0 1,-28 0-1,29 0 1,-29 0 0,24-8 0,-24 8 2,20 0 0,-20 0 1,0 0-4,0 0-3,17 0-8,-17 0-18,0 0-37,0 0-29,0 0-16,0 0-21,0 0-6,0 0 3,16-19 0,-16 19 78</inkml:trace>
          <inkml:trace contextRef="#ctx0" brushRef="#br1" timeOffset="49872.088">2020-258 69,'-24'16'37,"24"-16"-14,0 0-9,-18 0-4,18 0 3,0 0 5,0 0 8,0 0 3,0 0 3,0 0 4,0 0 8,6 22 5,-6-22 6,0 0 0,22 0-3,-22 0-2,22 8-1,-22-8-3,24 0-6,-24 0-5,24 10-8,-24-10-4,27 10-3,-27-10-2,26 11-1,-26-11-3,29 13-3,-29-13-1,26 10-3,-26-10-2,20 8 0,-20-8-2,0 0-2,17 0 0,-17 0-1,0 0 0,0 0-1,0 0-1,0 0-1,0 21 0,0-21 0,-10 18 0,10-18 0,-17 24 1,17-24 0,-21 20 1,21-20 1,-20 17 0,20-17-1,0 0 1,-21 7 0,21-7-1,0 0 1,-18 9-1,18-9 1,0 0 2,-23 6 2,23-6 0,0 0 1,0 0-2,0 0 0,0 0 0,0 0-2,0 0-9,26 7-52,-26-7-40,0 0-25,24 0-16,-24 0-2,24-13-5,-12-6-2</inkml:trace>
        </inkml:traceGroup>
      </inkml:traceGroup>
    </inkml:traceGroup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46:06.96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C01945B-3302-45A4-B1FB-AFD26D903E35}" emma:medium="tactile" emma:mode="ink">
          <msink:context xmlns:msink="http://schemas.microsoft.com/ink/2010/main" type="writingRegion" rotatedBoundingBox="9376,11947 7406,13265 6277,11579 8247,10260"/>
        </emma:interpretation>
      </emma:emma>
    </inkml:annotationXML>
    <inkml:traceGroup>
      <inkml:annotationXML>
        <emma:emma xmlns:emma="http://www.w3.org/2003/04/emma" version="1.0">
          <emma:interpretation id="{12957D49-34A7-4A63-98D4-6A89F8DD83E5}" emma:medium="tactile" emma:mode="ink">
            <msink:context xmlns:msink="http://schemas.microsoft.com/ink/2010/main" type="paragraph" rotatedBoundingBox="9376,11947 7406,13265 6277,11579 8247,102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2C0901-3C0E-49FA-811B-3F11878B592D}" emma:medium="tactile" emma:mode="ink">
              <msink:context xmlns:msink="http://schemas.microsoft.com/ink/2010/main" type="line" rotatedBoundingBox="9376,11947 7406,13265 6277,11579 8247,10260"/>
            </emma:interpretation>
          </emma:emma>
        </inkml:annotationXML>
        <inkml:traceGroup>
          <inkml:annotationXML>
            <emma:emma xmlns:emma="http://www.w3.org/2003/04/emma" version="1.0">
              <emma:interpretation id="{C35BC785-0D2A-4CDC-9C32-E4D4D0455C10}" emma:medium="tactile" emma:mode="ink">
                <msink:context xmlns:msink="http://schemas.microsoft.com/ink/2010/main" type="inkWord" rotatedBoundingBox="9376,11947 7406,13265 6277,11579 8247,10260">
                  <msink:destinationLink direction="with" ref="{9F62EDD1-0315-4981-B4CC-B8FB313692B3}"/>
                </msink:context>
              </emma:interpretation>
              <emma:one-of disjunction-type="recognition" id="oneOf0">
                <emma:interpretation id="interp0" emma:lang="en-US" emma:confidence="0">
                  <emma:literal>*s.</emma:literal>
                </emma:interpretation>
                <emma:interpretation id="interp1" emma:lang="en-US" emma:confidence="0">
                  <emma:literal>*a.</emma:literal>
                </emma:interpretation>
                <emma:interpretation id="interp2" emma:lang="en-US" emma:confidence="0">
                  <emma:literal>*I.</emma:literal>
                </emma:interpretation>
                <emma:interpretation id="interp3" emma:lang="en-US" emma:confidence="0">
                  <emma:literal>*S.</emma:literal>
                </emma:interpretation>
                <emma:interpretation id="interp4" emma:lang="en-US" emma:confidence="0">
                  <emma:literal>*A.</emma:literal>
                </emma:interpretation>
              </emma:one-of>
            </emma:emma>
          </inkml:annotationXML>
          <inkml:trace contextRef="#ctx0" brushRef="#br0">896-465 60,'0'0'27,"0"0"0,0 0-4,0 0-2,0 0-6,0 0-6,-18 0-6,18 0 0,0 0 10,0 0 9,0 0 4,0 0-1,0 0-2,0 0-1,0 0 1,0 0-8,0 0-8,0 0-8,-18 0-3,18 0 6,0 0 11,0 0 10,0 0 4,0 0 9,0 0 3,0 0 1,0 0-3,0 0-6,0 0-8,0 0-8,0 0-2,-19-18 0,19 18 7,0 0 1,0 0 2,0 0 2,-19-20-1,19 20-1,0 0-2,-14-18-5,14 18-12,0 0 0,0 0-1,-5-21-1,5 21-1,0 0 1,0 0-2,0-18-1,0 18 0,0 0-1,-10-18 0,10 18 2,0 0-1,-10-18 1,10 18 2,0 0 1,-5-22-1,5 22 1,0 0-1,0-26-1,0 26 0,-7-18 0,7 18-1,0-19-1,0 19 1,0 0 0,-14-24 0,14 24 1,0 0 0,-7-24 0,7 24-1,0 0 1,0-26-2,0 26 2,0-20-1,0 20 0,-5-21-1,5 21 1,0-19 0,0 19 1,0-19-1,0 19 0,0-22 3,0 22-2,0-23 3,0 23-3,0-27 3,0 27-4,0-24 3,0 24-1,0-18-2,0 18 2,0 0-3,0-24 2,0 24-1,0 0 1,0-24-2,0 24-1,0 0 0,0-23-1,0 23 1,0 0 1,0-22-1,0 22 2,0 0 0,0-24 1,0 24-1,-7-17-1,7 17 0,0-19 0,0 19 0,-8-19 0,8 19 0,-7-22 0,7 22 1,-9-20 1,9 20-1,-7-24 0,7 24-1,0-24 2,0 24-2,-10-24 1,10 24-1,-5-24 1,5 24 0,-9-31 1,9 13 0,0-2 0,-5 0 1,5-1-1,0-3-1,0 3 0,0 1-1,-7 2 1,7 18-1,0-33-1,0 33 1,-8-30 1,8 30-2,0-31 2,0 31-1,-7-32 0,7 32 0,0-28 2,0 28-2,-8-26 1,8 26-1,0-26 1,0 26 0,-9-28-1,9 28 0,-5-24-1,5 24-1,-9-27 1,9 27-1,-10-23 0,10 23 0,-12-17 1,12 17 0,-14-20 1,14 20 0,-15-18-1,15 18 1,-12-19 0,12 19 0,0 0-2,-19-22 1,19 22 1,0 0-1,-25-16 1,25 16 0,-19-8 0,19 8 1,-19-9-1,19 9 1,0 0-1,-22-11 1,22 11-1,0 0 2,-23-11-1,23 11 0,0 0 0,-29 0 0,29 0 0,-17 0 1,17 0 0,0 0-2,-20 0 2,20 0 0,0 0-1,-23 0 0,23 0 0,0 0-4,-25 17-1,25-17-1,0 0 0,-19 16 1,19-16-1,0 0 0,0 0 1,-9 18 3,9-18 0,0 0 2,0 0-1,0 0 0,0 19-1,0-19 1,0 0 1,0 0 0,0 21 0,0-21 0,0 0-1,0 0 1,0 19 1,0-19 0,0 0-2,0 19 0,0-19 1,0 0-1,0 21 2,0-21-1,0 0-1,0 18 1,0-18 0,0 0 1,7 18-1,-7-18 0,0 0 1,0 0 0,0 20-1,0-20-1,0 0 1,0 0 1,11 21-1,-11-21 1,0 0-2,0 0 2,0 0-2,11 18 3,-11-18-2,0 0-1,0 0 1,16 17 0,-16-17 0,0 0 0,0 0 0,19 24-1,-19-24 1,0 0 1,0 0-1,15 23 0,-15-23 0,0 0 0,10 22 0,-10-22 1,0 0-1,9 22-1,-9-22 2,0 0-1,12 25 0,-12-25-1,0 0 1,17 20-1,-17-20 2,0 0-2,12 18 0,-12-18 0,0 0 1,10 24 0,-10-24 0,0 0 0,12 24-1,-12-24 2,0 0-1,10 26 0,-10-26 0,0 0 1,7 18-1,-7-18 1,0 0-1,7 19 0,-7-19 0,0 0 1,5 20-2,-5-20 2,0 0 0,0 22-1,0-22 0,0 0 1,0 22-1,0-22 0,0 0 0,0 19 0,0-19-1,0 0 0,0 18 1,0-18 0,0 0 0,0 0 1,0 17-1,0-17 0,0 0 1,0 0-1,-7 22 0,7-22 0,0 0 1,-10 20-2,10-20 1,0 0 1,0 0 0,0 0-1,-15 19 1,15-19-1,0 0 0,0 0 0,0 0 0,0 0 0,0 0 0,0 0 0,0 0 0,0 0 0,0 0-1,0 0 1,0 0-1,0 0 1,0 0 0,0 0 0,-7 18 0,7-18 1,0 0-1,0 0 0,0 0 0,0 0 0,0 0 0,0 0 0,0 0 1,0 0-2,0 0 0,0 0 1,0 0 1,0 0-1,0 0-1,0 0 1,0 18-1,0-18 1,0 0 0,0 0-1,0 0 1,-7 22 0,7-22 0,0 0 1,0 23-1,0-23 0,0 0-1,-5 17 2,5-17-2,0 0 1,0 0-1,0 0 2,0 0 0,0 0 0,-9 19-1,9-19 2,0 0-2,0 0 2,0 0-1,0 0-2,0 0 0,0 0 1,-8 17 0,8-17-1,0 0 1,0 0 0,0 0 0,0 0 1,0 0-1,0 19 0,0-19 0,0 0 1,0 0-2,0 0 3,0 0-2,0 20 0,0-20 0,0 0 0,0 0 0,-5 22 0,5-22 1,0 0-2,0 0 0,0 0 1,0 0-1,0 0 2,0 0-2,0 0 0,0 0 1,0 0 0,0 0 0,0 0 0,0 18 0,0-18 1,0 0-1,0 0-1,0 0 2,0 0-1,0 0 1,0 0 0,0 0 0,0 0-1,0 0 2,10-20 0,-10 20-1,0 0 0,-7-24-1,7 24 0,-12-20 0,12 20-1,-12-24 1,12 24-1,-10-27 0,10 27 1,-12-23-1,12 23 1,-10-22 0,10 22-1,-11-19 2,11 19-1,-13-19 1,13 19-2,0 0 2,-19-25-1,19 25 1,-12-20-1,12 20 0,-10-21-1,10 21 1,-11-25 0,11 25-1,-12-29 0,12 29 1,-13-28 1,13 28-1,-17-28 0,17 28-1,-17-29 1,17 29 0,-18-26-1,18 26 1,-13-22-2,13 22 2,-12-20-2,12 20 2,0 0-1,-19-20 2,19 20-1,0 0-1,-17-22 1,17 22-1,0 0 2,-22-24-2,22 24 2,0 0-2,-24-23 0,24 23 2,0 0-3,-26-22 3,26 22-1,-17-18 0,17 18-1,-19-16 1,19 16-1,-17-17 1,17 17 0,-21-13 0,21 13-1,-18-12 2,18 12-1,-21-14 0,21 14 1,-22-17 0,22 17-1,-24-18-2,24 18 3,-22-20-2,22 20 0,-21-15 2,21 15-1,-19-19 0,19 19 0,-20-20 2,20 20-2,-21-22 0,21 22 1,-22-22-1,22 22 0,-22-20-1,22 20 0,-21-19 2,21 19-2,-22-14 1,22 14 0,0 0-1,-22-16 1,22 16 2,0 0-2,-24-14 0,24 14 1,-19-8 0,19 8-1,-19-14 0,19 14 1,-19-13-2,19 13 1,0 0 1,-24-13-2,24 13 2,0 0 0,-18-7 0,18 7-1,0 0 2,-23 0-1,23 0-1,0 0 2,-20-6-1,20 6-1,0 0 1,0 0-1,-21 0 0,21 0 0,0 0 0,0 0-1,-20 0 1,20 0-1,0 0 2,-22 21 0,22-21-1,0 0 0,-28 20-1,28-20 2,0 0-1,-20 18 0,20-18-1,0 0 1,0 0 0,0 0 0,0 0 0,0 0 0,-17 12 0,17-12 0,0 0-1,0 0 1,0 0-1,0 0 1,0 0 1,0 0-1,0 18-1,0-18 2,0 0-2,0 0 1,0 0-1,0 0 0,0 0 0,0 18 2,0-18-1,0 0-1,0 0 1,13 18 0,-13-18 0,0 0 0,9 19-1,-9-19 0,0 0 0,0 0 1,10 22 0,-10-22 0,0 0 0,0 0 0,10 22 0,-10-22 1,0 0-1,0 0 0,9 22 0,-9-22 0,0 0-1,0 0 1,15 22-1,-15-22 0,0 0 0,0 0 0,16 22 1,-16-22-1,0 0 1,0 0 0,13 21 1,-13-21-1,0 0-1,0 0 1,19 20-1,-19-20 1,0 0 0,21 16-1,-21-16 1,0 0 0,17 14 1,-17-14 0,0 0 0,0 0 0,0 0-1,0 0 2,0 0-2,0 0 0,0 0 0,20 8 0,-20-8 0,0 0 0,0 0 1,0 0-2,19 0 2,-19 0 0,0 0-1,0 0 2,22 16-2,-22-16 0,0 0 1,19 6 0,-19-6 0,0 0-1,0 0-1,19 12 0,-19-12 1,0 0-1,0 0 1,0 0-1,19 20 1,-19-20-1,0 0 0,20 16 1,-20-16 0,0 0 1,23 19-2,-23-19 1,0 0-1,20 15 1,-20-15-1,0 0 1,19 20-1,-19-20 1,0 0 1,22 17-2,-22-17 2,0 0-1,0 0 1,22 18 0,-22-18 0,0 0-1,21 10 0,-21-10 1,0 0-2,19 12 2,-19-12-1,0 0 0,0 0-1,17 19 1,-17-19-1,0 0 0,0 0 1,8 20 0,-8-20-1,0 0 1,12 20 0,-12-20-1,0 0 1,21 19 0,-21-19 0,0 0-1,19 17 3,-19-17-2,0 0-1,0 0 2,15 22-1,-15-22 1,0 0-1,0 0 1,17 20-4,-17-20 3,0 0 0,14 18 0,-14-18-1,0 0 0,0 0 1,12 22 0,-12-22 0,0 0 1,0 0-1,10 21 1,-10-21 1,0 0-2,0 0-1,0 0 1,0 0 1,17 18-1,-17-18 1,0 0-1,0 0-1,0 0 1,0 0 0,7 18 0,-7-18 0,0 0 0,0 0-1,0 0 0,0 22 2,0-22-1,0 0-1,0 0 1,0 20 1,0-20-1,0 0 0,9 19 0,-9-19 0,0 0-1,0 17 1,0-17 0,0 0 0,10 20 0,-10-20 0,0 0 0,0 0 0,15 22 0,-15-22 1,0 0-1,0 0 0,0 0 0,17 21 0,-17-21 0,0 0 1,0 0 0,12 19-1,-12-19 0,0 0 1,0 0-1,0 0 1,19 17 0,-19-17-2,0 0 2,0 0-1,0 0 1,0 0-2,17 20 1,-17-20-1,0 0 0,0 0 1,0 0 0,-6 21-1,6-21 0,0 0 1,0 0 0,0 20 0,0-20 0,0 0 0,0 0 0,0 0 0,0 0 1,0 0-2,0 0 3,0 0-2,0 18 2,0-18-1,0 0 0,0 0 0,0 0 1,0 0-1,0 0-1,0 0 0,-12 18 0,12-18 0,0 0 0,0 0 0,0 0 0,0 0-2,0 0 3,0 0-1,-18 12 1,18-12-2,0 0 0,0 0 1,0 0 0,-18 0 2,18 0-3,0 0 2,0 0-3,0 0 4,-21-8 0,21 8-1,0 0-1,-17 0 0,17 0 2,0 0-2,0 0-1,-21-10 1,21 10-2,0 0 1,0 0 0,-22-21 0,22 21 0,0 0 0,-24-18 1,24 18 0,0 0 0,-22-16 0,22 16-1,0 0 1,-21-20 0,21 20 0,0 0-1,-20-22 1,20 22-1,0 0 1,-22-22 0,22 22 0,-14-18-1,14 18 2,0 0-2,-24-26 1,24 26 0,-15-22-1,15 22 2,-16-22 0,16 22-1,-20-19 0,20 19-1,-19-16 1,19 16 0,-17-14 0,17 14-1,0 0 0,-19-21 1,19 21 0,0 0-1,-19-26 1,19 26-1,-17-16 2,17 16 0,-20-17-1,20 17 0,-19-15-1,19 15 1,0 0 1,-22-24-2,22 24 1,0 0-1,-23-22 0,23 22 2,-19-18-1,19 18 1,-22-15-1,22 15 0,-19-13 0,19 13-1,0 0 1,-24-18-1,24 18 0,0 0 1,-22-26 0,22 26 0,-19-19 1,19 19-1,-20-16 1,20 16 0,-17-12-1,17 12 0,0 0 1,-21-10-1,21 10 0,0 0 0,0 0 0,-19-15-1,19 15 1,0 0 1,-17-13-3,17 13 0,0 0 2,-20-17-1,20 17 1,0 0 0,-21-22-1,21 22 1,0 0-1,-24-18 3,24 18-1,-20-11 0,20 11 0,-21-9-1,21 9 2,-22-10-2,22 10 2,-22-8-3,22 8 2,-17-5-2,17 5 2,-19-7-1,19 7-1,-19 0 1,19 0 0,0 0 1,-26 0-1,26 0 1,0 0-2,-22 0 2,22 0 0,0 0-1,-19 10 1,19-10-1,0 0-1,0 0 0,-20 12 2,20-12-2,0 0 1,0 0-1,0 0 1,-14 22-1,14-22 1,0 0 0,0 0-1,0 22 1,0-22-1,0 0 2,-8 24-3,8-24 4,0 0-3,-9 17 1,9-17 0,0 0-1,0 0 0,0 0 1,0 0 0,0 20-1,0-20 1,0 0 1,0 0-1,0 0 1,15 20-1,-15-20 0,0 0 0,16 23 0,-16-23-1,8 16 1,-8-16-1,0 0 1,19 26-1,-19-26 1,0 0 0,19 17 0,-19-17 1,0 0-2,22 17 1,-22-17-1,0 0 1,17 15 0,-17-15 1,0 0-1,0 0-1,17 25 2,-17-25-1,0 0 1,21 22-1,-21-22 2,17 15-3,-17-15 2,0 0-1,21 18 1,-21-18-1,0 0 0,0 0-1,20 22 2,-20-22-2,0 0 1,14 17-1,-14-17 1,0 0 0,19 17 0,-19-17 0,0 0-1,17 18 0,-17-18 0,0 0 2,20 18-2,-20-18 0,0 0 1,0 0 0,19 18 1,-19-18-1,0 0 1,0 0 0,0 0-1,21 23 1,-21-23-1,0 0 0,0 0-1,17 22 1,-17-22 1,0 0 0,20 20 0,-20-20-1,19 12 1,-19-12 0,0 0 0,22 13 0,-22-13 0,0 0-2,17 11 1,-17-11 0,0 0 0,19 12-1,-19-12 2,0 0-2,17 12 1,-17-12 0,0 0-2,19 10 2,-19-10-1,0 0 1,0 0 0,21 22 0,-21-22 1,0 0 1,20 19-1,-20-19 0,0 0 1,22 10-2,-22-10 0,0 0 0,18 12-2,-18-12 1,0 0 1,0 0-2,0 0 1,0 0 1,17 20-1,-17-20-2,0 0 4,8 18-4,-8-18 3,0 0-2,0 22-2,0-22 2,0 0-2,7 21 4,-7-21-5,0 0 5,0 0-4,0 0 5,0 0-1,19 17 1,-19-17-1,0 0-1,0 0 2,0 0-1,14 20 0,-14-20 1,0 0 0,0 0 0,12 20 0,-12-20-1,0 0 0,0 0 0,13 24 1,-13-24-1,0 0 0,0 0-1,16 21 1,-16-21 1,0 0 1,0 0-1,17 10 1,-17-10-2,0 0 2,0 0-1,0 0 1,0 0-2,20 15 0,-20-15 1,0 0-1,0 0-1,0 0 1,0 0 0,0 0-1,0 0 1,0 0 1,0 0-3,19 15 4,-19-15-2,0 0 0,0 0-1,0 0-1,0 0 1,0 0 1,0 0-1,0 0-1,0 0 1,0 0 0,0 0 1,0 0 0,0 18-1,0-18 0,0 0 1,0 0 0,0 0 0,0 0 0,0 0 1,0 0-1,0 0 0,0 20 1,0-20-2,0 0 1,0 0 0,0 0-1,0 0 1,0 0 0,0 0 1,0 0-1,0 0 2,0 0-1,5 17 0,-5-17 0,0 0-1,0 0 0,0 0 0,7 18 0,-7-18 0,0 0 1,0 0 1,0 0-2,0 0 2,19 16-1,-19-16 0,0 0 0,0 0-2,0 0 0,0 0 0,0 0-1,0 0 1,0 0 0,0 0 1,0 0-1,0 0 1,0 0 0,0 0 0,0 0 0,0 0 1,-22-12-1,22 12-1,-19-16 1,19 16 0,-22-15 0,22 15 0,-26-11 0,26 11-1,-27-13 1,27 13 1,-26-9-2,26 9 0,-24-7 1,24 7-1,-24-12 1,24 12 0,-27-12-1,27 12 2,-28-18-2,28 18 1,-29-20-1,29 20 1,-26-18-1,26 18 0,-29-18-1,29 18 1,-24-11-1,24 11 2,-20-8-1,20 8 1,-17-5 0,17 5 0,0 0-1,-26-15 1,26 15 5,-19-14-5,19 14 6,-29-15-7,9 8 7,20 7-4,-38-18 4,19 12-4,-1-2 0,1 2-1,19 6-1,-33-12 2,33 12-3,-27-12 2,27 12-1,-19-9 0,19 9-1,0 0 1,-22-9 1,22 9-1,0 0 0,-19-13-1,19 13 0,0 0 1,-24-14 0,24 14 0,-19-10-1,19 10 0,-17-9 1,17 9 0,-19-8-1,19 8 1,-20 0 0,20 0-1,-19-9 0,19 9 2,-19 0-1,19 0 0,-20-9 0,20 9 1,-21 0-1,21 0 0,-20-7 1,20 7-2,-17 0 1,17 0-1,-19-8 2,19 8-1,0 0 0,-26 0-1,26 0 2,0 0 0,-20 0 0,20 0 0,0 0-1,0 0 0,0 0 1,-19 8-1,19-8 0,0 0 0,0 0-1,-10 20 1,10-20 0,0 0-1,0 22 1,0-22 0,0 0-1,0 20 1,0-20 1,0 0 0,0 0-1,17 21 1,-17-21 0,0 0 0,0 0 0,22 18 0,-22-18 0,0 0 0,26 14-1,-26-14 0,22 12 1,-22-12-1,25 9 2,-25-9-2,31 11-1,-31-11 0,34 10 2,-34-10-1,35 9 0,-35-9-1,32 13-3,-32-13 4,31 14-4,-31-14 4,27 15-4,-27-15 4,23 15-3,-23-15 4,22 13-1,-22-13 0,20 16 1,-20-16 0,21 18-1,-21-18-1,20 16 1,-20-16-1,17 14 0,-17-14 0,21 14 0,-21-14 0,19 14 2,-19-14-2,0 0 1,24 20 0,-24-20 0,19 16-1,-19-16 1,0 0-1,25 19-1,-25-19 2,0 0-1,21 18 1,-21-18 0,0 0 0,0 0 1,15 18-1,-15-18 1,0 0-1,0 0 0,0 0 1,17 20-1,-17-20 1,0 0-1,0 0 0,16 18 0,-16-18 0,0 0 0,0 0-1,20 20 1,-20-20 0,0 0 1,0 0 0,24 20-1,-24-20 1,0 0 0,22 15 0,-22-15 0,0 0-1,23 11 0,-23-11 1,0 0-1,22 11 1,-22-11-1,0 0 1,24 9-1,-24-9 1,0 0 0,24 11-1,-24-11 0,0 0 0,22 10 1,-22-10-1,0 0 0,22 12 0,-22-12 0,0 0 0,23 10 0,-23-10 1,0 0-1,20 8 1,-20-8-1,0 0 1,22 6-1,-22-6-1,21 6 2,-21-6-1,19 11-1,-19-11 0,18 7 1,-18-7 0,21 11 1,-21-11-1,0 0-1,21 11 1,-21-11 1,0 0-2,18 13 1,-18-13 0,0 0 0,0 0-1,0 0 1,21 15 1,-21-15-1,0 0 0,0 0-1,0 0 0,0 0 1,0 0 0,0 0-1,0 0-1,0 0 0,0 0 0,0 0-1,0 19 1,0-19 0,0 0 1,0 0 0,0 0 0,-21 5 1,21-5 0,0 0 0,0 0 0,-20 0 0,20 0 0,0 0-1,-22 0 2,22 0-2,-23 0 0,23 0 1,-22 0 1,22 0-1,-22 0 1,22 0-1,-21 0 0,21 0 0,0 0 0,-24 0 0,24 0-1,-18-9 0,18 9 1,-26-13 1,26 13-1,-33-11 0,33 11 0,-32-15 0,32 15 1,-29-11-1,29 11 1,-28-14-1,28 14 0,-20-10-1,20 10 1,-17-15 1,17 15-1,-21-12 0,21 12 0,-22-10 0,22 10-1,-21-10 2,21 10-2,-20-8 0,20 8 0,-21-6 2,21 6-1,-20-9 1,20 9 0,-22-7-1,22 7 2,-28-9-2,28 9 2,-27-8-2,27 8 1,-29-7-2,29 7 2,-26 0-1,26 0 0,-22-6 0,22 6 0,-22 0 0,22 0-1,-23 0 2,23 0-2,-20-7 0,20 7 1,-21 0 0,21 0-1,-22 0 1,22 0 0,-24 0 1,24 0-1,-29-6 0,29 6-1,-29 0 1,29 0 1,-34 0-2,34 0 1,-33 0 1,33 0-2,-30 0 1,30 0 0,-26 6 0,26-6 0,-24 0 0,24 0-1,-22 13 0,22-13 1,-21 7 0,21-7 0,0 0 1,-27 19-1,27-19 1,0 0-1,-17 14 0,17-14 1,0 0-1,0 0 0,-21 18-1,21-18 0,0 0 1,0 0 0,-15 21 1,15-21-1,0 0 0,-9 22 0,9-22 1,-8 17-1,8-17 0,-5 18 1,5-18 0,0 0 1,0 20 1,0-20 0,0 0-2,22 9 3,-22-9-2,19 6 1,-19-6-2,20 6-1,-20-6 1,22 7 0,-22-7 0,23 9-1,-23-9 1,29 0-1,-29 0 1,32 6 0,-32-6 0,34 0-1,-17 6 0,-17-6 0,35 0 1,-35 0-1,30 14 0,-30-14 1,33 13 0,-14-8-1,-2-5 1,2 11-1,-2-5 1,3-1-1,-1 1 0,-19-6-1,33 11 1,-33-11 0,27 11 0,-27-11-1,27 11 0,-27-11 0,33 9 1,-16-3 0,2 3-1,-2-3 1,2-6 0,0 8 0,-19-8-1,27 12 1,-27-12 0,22 11 0,-22-11 1,19 7-1,-19-7 0,21 10 1,-21-10 1,24 9-1,-24-9 1,27 4-1,-27-4 0,31 7 0,-31-7-1,25 9 0,-25-9-1,28 6 1,-28-6 0,20 0 0,-20 0 0,0 0 1,22 12-1,-22-12 1,0 0 0,0 0-1,19 8 0,-19-8 0,0 0 0,0 0-1,0 0 2,21 7-2,-21-7 1,0 0 1,0 0-1,0 0 0,0 0 2,0 0-2,20 9 0,-20-9 1,0 0 0,0 0 0,0 0 0,19 6 0,-19-6-1,0 0 2,0 0-1,17 0 0,-17 0-2,0 0 1,0 0 0,0 0 0,21 6 0,-21-6 0,0 0 0,0 0 0,20 0 0,-20 0 0,0 0 1,21 5-1,-21-5 0,0 0 1,22 0 0,-22 0-1,0 0 0,19 11 0,-19-11-1,0 0 3,20 0-2,-20 0 0,0 0 0,19 5 1,-19-5-1,0 0 1,21 0 0,-21 0-1,0 0 1,20 9 0,-20-9 0,0 0 1,23 0-1,-23 0 1,0 0-1,20 0-1,-20 0 0,0 0 1,21-6-2,-21 6 0,0 0 1,0 0-2,22 0 2,-22 0-1,0 0 1,22 0 0,-22 0-1,0 0 2,19 6-1,-19-6 1,0 0-1,0 0 0,0 0 0,0 0 1,19 0-1,-19 0 1,0 0-2,0 0 0,17 15 1,-17-15 0,0 0 1,19 6 0,-19-6-1,0 0 0,0 0 0,20 7 0,-20-7 0,0 0-1,0 0 1,0 0-1,17 8 1,-17-8 0,0 0-2,0 0 2,0 0 0,0 0 0,0 0-1,0 0 2,0 0-1,19 16-1,-19-16 2,0 0 0,0 0 0,0 0-1,0 0 1,0 0 0,0 0 1,0 0 1,0 0-13,0 0-67,0 0-40,0 0-8,14-20-7,-14 3-1,0 17-7</inkml:trace>
          <inkml:trace contextRef="#ctx0" brushRef="#br0" timeOffset="-12750.2225">902-481 37,'0'0'18,"0"0"-3,0 0-3,0 0-8,0 0-9,0 0-4,0 0-4,0 0-4,0 0-3,0 0 0</inkml:trace>
        </inkml:traceGroup>
      </inkml:traceGroup>
    </inkml:traceGroup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47:32.2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121794FE-947A-47A3-88A9-DDA8D619A565}" emma:medium="tactile" emma:mode="ink">
          <msink:context xmlns:msink="http://schemas.microsoft.com/ink/2010/main" type="inkDrawing" rotatedBoundingBox="11321,12742 12138,12719 12140,12777 11322,12801" shapeName="Other"/>
        </emma:interpretation>
      </emma:emma>
    </inkml:annotationXML>
    <inkml:trace contextRef="#ctx0" brushRef="#br0">2417 614 90,'0'0'25,"20"0"0,-20 0-4,0 0-5,0 0-6,0 0-3,0 0 0,0 0 1,19 0 4,-19 0 1,0 0 2,22 0 5,-22 0 4,24 0 1,-24 0 5,28 11 0,-28-11 2,34 7 2,-15-7 0,1 9-2,1-9 2,-1 6-2,-3-6-3,2 0-1,-19 0 0,31 0-1,-31 0 6,26 0 0,-26 0 0,20 5-1,-20-5-3,19 0-4,-19 0-4,19 0-4,-19 0-6,0 0-4,24 0-4,-24 0-2,0 0-1,20 0 2,-20 0-2,0 0 0,23 0 0,-23 0 0,18 0 0,-18 0 0,21 0 1,-21 0-1,19 0 1,-19 0 0,20-5-1,-20 5 1,29 0-1,-29 0-1,35-6-1,-15 6 0,-3 0 1,2-7-1,2 7 1,-4 0 1,2 0-1,-19 0 2,27 0-1,-27 0 0,27 9 1,-27-9 0,21 0 0,-21 0-1,17 6 0,-17-6 1,0 0 1,0 0 1,20 0 2,-20 0-2,0 0-6,0 0-19,0 0-49,0 0-25,0 0-13,0 0-12,0 0-18,0 0-2,7-21 1,-7 21 35</inkml:trace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03:27.65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B72134AE-46DB-43EA-8637-ADA281441482}" emma:medium="tactile" emma:mode="ink">
          <msink:context xmlns:msink="http://schemas.microsoft.com/ink/2010/main" type="inkDrawing" rotatedBoundingBox="11676,17858 11947,11512 17697,11758 17426,18104" semanticType="enclosure" shapeName="Other"/>
        </emma:interpretation>
      </emma:emma>
    </inkml:annotationXML>
    <inkml:trace contextRef="#ctx0" brushRef="#br0">3063 116 13,'0'0'19,"0"0"-11,0 0-4,0 0 1,0 0 6,0 0 7,0 0 8,0 0 5,0 0 4,0 0-1,0 0-5,0 0-5,0 0-7,0 0-7,15 0-3,-15 0-2,0 0-3,17-5 1,-17 5 5,14-4 3,-14 4 0,18-6 0,-18 6-3,21-8-2,-21 8-1,25-9 1,-10 3-1,-2 2-1,2 0 1,-2-2-1,-13 6 1,25 0 0,-25 0 1,23 0-2,-23 0-1,18 0-1,-18 0 0,20 10 1,-20-10-1,26 7 1,-12-7 3,1 8 5,-2-8 5,2 6 7,-2-6 2,-13 0 3,25 12 0,-10-8 0,0 1-3,-1 1-1,6-6 1,1 8 1,3-8-4,4 0-3,-3 0 0,5 5-2,-5-5 1,2 0-4,-6 6-8,0-6-6,-2 10 0,-2-3 0,0-2-1,-1 1 0,1 0-1,1-6 2,-1 11 1,-2-6 0,1 3 1,-16-8 0,25 14-2,-25-14 2,20 16-2,-20-16 0,21 20 0,-6-11 0,1 0-1,-3 3-1,4-3 1,-1 1 1,0-2 0,0 1 2,1-3-3,0 2 2,3 0-2,3-1 3,0 2-2,6-2 0,0-1-1,3-1 1,-1 0-1,2-1 1,0-4 0,-1 0 0,-3 5 0,2-5 0,-5 0 1,1 0 0,-2 6 0,-1-6-1,0 6-1,2-6 1,0 9-1,-2-9 2,1 4-1,-3-4 0,2 6 0,-2-6 1,-4 0 0,0 8-1,-1-3 1,-3 2 0,2 1-2,3 2 1,2 2 0,1 2 1,3 1-2,0-1 1,0 0 0,1 0 1,-3 0 3,-1-2-4,-1 4 4,-2-2-3,-2 2 2,-3 3-2,2 2 3,0-2-2,0 1-2,-1 3 2,-3 0-1,2 1 0,-4 2 1,-1 1-1,0 0-1,-1 2 0,-2 1 1,2 0 0,0-2 1,0-3-1,0 0-1,0 0 0,-2 0-1,-1-2 1,1-1-2,-6 2 0,6-1-1,-6 3 2,4-3 1,-4 0 1,6-2-1,-2 0 2,2 0 0,2 0 1,2 1-3,0 1 1,0 0-3,6 1-1,-6 0 0,5 0-2,-2-1 2,0-1-2,2 0 4,2 2-3,1-5 4,-5 6 1,4-5 0,-2 3 2,-1 1-1,-3-1-1,0 3-1,-3-2 2,-2 2-2,1-2 1,-2 0-2,2-1 0,1 1 1,0-3 2,-2 0-1,-2 1 0,3 2-1,-7 0 0,7 3 1,-7 1 0,5 0 0,-5 2-1,8-3 0,-3-1 1,-1-4 0,2-1 0,-2-4-1,1-4 1,-5-13-3,4 26 2,-4-26-2,0 23 1,0-9-1,0 2 0,-4 6 0,4 2-4,-5 0 5,5 5-5,-6-1 6,6 1-5,0 1 6,-6 0-4,6-3 4,-6-1 1,6 1 1,-4-1-1,4 4-2,0 2 1,0 1-1,0 1 1,7 0-3,-3-1 2,-4 1-2,8-1 2,-3-3-1,-1-4 2,-4-5-2,7 0 2,-7-5-1,4-1 0,-4-1-1,6 0 1,0 0-2,-6 3 2,5 3 1,0 2 1,-1 5-2,3 1-2,0 1 3,-1 1-2,1-3 3,0 0-6,-2-1 4,0-2-4,-5-3 5,7 2 0,-7-1-1,7-3 0,-7 6 0,0-3 4,0-1-4,-6 3 1,6 1 0,-10-2-1,-1 4 1,-2-1-1,-2 1-1,-2 0 2,-4 2-2,1 1 2,-3-2-3,2 1 2,-2-3-1,3 0 0,-2 0 0,2 1 0,1-6 0,1 1 1,0 0-1,-3 0 0,4 0 2,-2 2-1,0-3 1,1 2 0,2 3-1,0-1-3,3 0 3,1 0-3,1-1 1,3-1-1,1-1 1,2 3-3,-1-2 3,-1 2 0,-1 4 1,0 0 1,-1 2-1,-1 1-1,0 1 1,0-2 1,0 0 0,2-3 0,0 0-1,0-1 1,1 1-2,2 0 4,-2 3-3,2-2 1,0 3-2,-2-2 2,2-1-2,1-1 2,4-3 2,-6 0-2,6 1 1,0 3-5,0-2 7,0-2-5,0 0 4,0 1-5,0 1 3,0 0-4,-4-3 3,4-2 2,0 1-3,0 0 3,0 0-1,-5 1 0,5-3 0,-4-2 1,4 3 0,0-3-2,0 1 1,-5-2-1,5 2 1,0-3 1,-6 2-1,6 2-1,-4 2 1,4 1 1,-5 2-1,5 2 2,-5-3-2,5 2 1,0-4-2,0 0 2,-5-3 0,5-1-1,0-4 1,-7-1-1,7-14-1,-11 25 2,11-25 0,-13 19 0,13-19-1,-16 20 1,16-20-2,-19 20 2,9-4-1,10-16 3,-24 25-3,24-25 3,-28 23-3,15-13 5,-2 3-3,15-13 4,-25 9-2,11-2 1,0-3 3,-5 6 1,-1-3 7,-2 3-3,-2-4 3,1 4-4,-3-3 1,0 7-3,1-8 0,3-1-4,0 0-5,0 1-6,0-6 5,-1 9-8,-3-3 8,0-6-8,0 8 6,0-8-6,1 8 6,-1-3 0,5 1 0,-1-6-2,4 6-3,-2-1-1,3 1 1,-4-1 1,2 1-1,-1-6 0,0 8 1,-2-8 4,-1 5 2,3-5 0,0 0 1,2 0-2,0 0-1,2 4 0,2 1-1,1-1 1,13-4-2,-28 13-1,28-13-3,-27 16 1,14-5 3,-2-1 0,2-3-1,-2-1-1,15-6 0,-28 17-1,14-6 1,-1 1 2,-2 2-2,0-5 1,-1 5-1,1 2 2,0-1 0,2-6 4,1 3 2,-1-6 2,15-6 1,-21 9-1,21-9 1,-23 0 1,23 0 1,-21 5-1,21-5-3,-24 0-1,24 0-1,-27 0 1,27 0 2,-28-12-1,14 4 0,-2 0-1,0-2 1,-1 3-1,-1-4 0,4 1-1,-4 4-3,1 6 0,1-6 1,0 6 1,0-4 0,3 4-2,-3 0 1,0 0 1,-1 0 1,-2 5-5,1 1-1,-5 3-5,3 3-1,-4-3 2,4 9-1,-4-9 1,6 5-3,-1-5 5,3-1-1,2-1 8,0-7 3,14 0 4,-22 0 0,22 0 1,-19-9 3,19 9 2,-23-6-22,10-5-39,13 11-46,-28-21-30,6 3-10,-1 3 0,-6-14-11</inkml:trace>
    <inkml:trace contextRef="#ctx0" brushRef="#br0" timeOffset="-7254.0127">2856-2 31,'0'0'29,"0"0"4,0 0 5,0 0 0,0 0 1,-18-9-6,18 9-8,0 0-10,0 0-7,0 0-7,-17-4-4,17 4-2,0 0 0,-17 0 2,17 0 0,-15 0 0,15 0-2,-17 4-1,17-4-2,-19 4 0,19-4-1,-21 5-1,21-5 0,-21 6 2,21-6 2,-23 0 4,23 0 2,-21 6 2,21-6 0,-20 0 0,20 0-1,-19 4-1,19-4-4,-17 5-3,17-5-3,-16 8 2,16-8 2,-17 11 2,17-11 3,-17 13 0,17-13 6,-19 9 1,19-9 3,-13 8-1,13-8-3,0 0-2,-18 6-1,18-6-1,0 0 0,0 0 0,-17 0-1,17 0 0,0 0 0,-21 0 1,21 0-2,-17 6 2,17-6-2,-20 5 1,20-5 0,-23 4 0,23-4 0,-24 0 0,24 0 0,-28 5 0,28-5 1,-26 0-1,11 5 0,0-5 0,1 5 0,1-5 0,-2 6 0,15-6 0,-27 0-1,13 4 1,-1-4 1,-1 5 0,-2-5-1,-2 0 0,0 6-1,0 0 1,-4 0 1,4 0-2,-1 2 1,2-1 0,2 3 5,0-3-1,3 1-4,14-8 0,-25 18-1,25-18 1,-20 14-1,20-14 0,-12 15-5,12-15 2,-9 16 4,9-16 1,-7 14 0,7-14-1,-8 17 1,8-17 0,-12 16 1,12-16-1,-16 16 0,16-16-1,-24 17 2,11-11 1,-3 2-2,1-1 1,-2 2-2,0-2 1,-2 1 0,2-2-1,-2 2 0,2 0 1,0-2-1,0 2 1,-1-2-1,1 2 0,1-4 0,0 2 1,-1 2-1,0-1 1,2 0-1,-5-1 0,5 1 1,-2 1 0,1 1 1,2 0-1,0-2 3,14-7 1,-24 19 2,24-19 1,-21 24-2,21-24-1,-18 26 2,18-26 0,-19 25 2,19-25-4,-16 22 0,16-22 0,-13 14 1,13-14 3,0 0-4,-15 20 0,15-20-4,-15 18 5,15-18 1,-19 20 5,19-20 2,-30 24 2,12-13 0,-2-2 1,0 1-2,0-3-1,-1 1-5,1 0-4,1-1-4,0-3-1,4 2 0,0-2-1,2 3 1,13-7-1,-24 16 1,24-16-1,-24 21 2,9-8-2,3 1 1,-4 2 0,3 1 0,-3-2 0,-1 5 0,-1-2 0,0 0 1,1-1 2,-3 0-1,2 2 1,1-2-1,3 0 0,-2-2-1,1 1 2,3 0-2,-1-1 1,2 2-1,-1 0 0,3-3 2,-2 2 1,2-1-1,1-1-1,3 3 0,-3-1-2,1-1 2,-1 2-1,-1 2 1,-2 2-1,-2-1 1,1 1 0,-3 0 0,1-1 1,-1 4-3,0-2-3,2-2 4,0 1 6,-3-4 7,4 0 6,-5-1 3,2 3 1,-2-4 2,-1 1 2,0-2-6,1 1-5,-2 1-8,3 1-6,0-1-4,4 0 0,0-1 0,0-1 4,12-14 1,-18 27 1,8-11-1,1 1 0,0 2 0,1 1-1,0 3-1,0 2 1,1-1-4,2 1 3,-2-1 0,7-3 1,-8-1 0,8-2 2,-6 1-2,2 0 1,-2-3-1,6 4-1,-9-3-1,5 3-1,-1-3 1,1 4 0,4-2-1,-8 0 0,2-2 0,6 0 0,-6 0-4,6 0 5,-4-2-5,4 4 5,0-4-6,0 1 3,0 1-2,0 0-3,6 2 6,-6-1-7,4 0 8,-4 0-8,0 2 8,0-2-4,0 1 4,-6 2 2,2-3-1,-2-1 1,1 2 0,-2-3 0,-1 1-1,2-2 1,-2 1-1,-1 0 1,2 1-1,-2 0 0,1 3 0,1-1 0,0 0-1,1 2 0,2-1 0,4 0-1,-7 0 1,7 3 0,-8-2-1,3 1 1,-1 3 1,0-2 0,-1-2-1,3 1-1,-2-3-1,6-1 0,-7-2 0,7-2-1,0-14 0,13 25 2,-13-25-1,21 23 3,-21-23 1,28 24 0,-13-11 0,2-1 1,-1 1-2,1-1 0,1 5 0,-2-2-7,1 2 4,-4 0-5,2 0 4,-3 2-6,0-2 6,-4 2-5,-3-4 4,0 2 1,-1-1 1,-4 2 2,7-4-1,-7 1 2,0 1-1,0 1 1,0 1 1,0 0 0,0 1-1,-7 1 1,2 3 0,0-1-1,-2 0 1,2 2-1,-3-4-1,1 3 1,1-2-1,-2 0 1,0 0-1,1 1 0,-1 1 0,0 1 1,-1 3-1,-1-2 1,1 2-2,-3-1 1,3 1 0,1 0 0,0-3-3,-3 3 2,5-1-2,-2 1 2,4 5-2,-3-3-3,7 1 2,-8 1-1,8-4 3,0-1-2,0 0 3,0-4-5,0 1 5,0-1 0,0 1 2,8 1 0,-8 1-1,7 2 0,-7-1 0,8 2 3,-8-4-1,6 2 1,-2-6-2,-4 1 2,8-2-2,-2 0 3,-2-2-2,2 0 0,1 2-2,-1 4 1,1-1-1,1 2 0,0-4-2,1 0-1,-1-3-1,2 3 1,0-6-1,-10-14 1,22 23 1,-13-9 0,1 0 3,0 1 1,-1 4 1,0 0 0,-1 3 2,0 0 0,2 4-2,-2-3-8,0 2 8,0-4-9,1 4 8,-3 1-6,2-2 3,-2 3-7,0-1 8,0 0 1,-2 1-2,-4-4 1,8 0-4,-8-2 2,9-2-1,-4-4 0,5 1-2,-1 1 1,2 0 0,2 1 1,1 1 2,4-3-2,2 3 1,0 0 3,-1-3 0,5-1-1,2-1 0,-1 2-1,1-2 1,0 0 1,0 1 0,0-3-1,-4 2 0,2 1 1,-4-6-2,0 3 1,-1-1-1,-2-4 0,3 3 0,0 1 2,2-2-2,1 4 1,-2-2 0,3 0 0,-4 0 0,0-1-1,-4 0-1,2-1 1,-2 1 1,-1-6 1,1 3 1,0-7 1,-1 6 0,2-6 3,1 0-2,2 0-1,2 0-1,2 0 0,2 0-3,2-6 2,3 6-2,-2-5 0,1 5 0,0 0 2,-2 0-2,-2 6 0,-2 0 1,0 4-1,-3 5-1,3-1 7,-4 6-6,3-5 6,-2 6-2,3-1 3,-4-5-4,2 4 3,-2-3-2,2 2-3,-4 1 3,-1 0-11,3 0 6,-2 0-6,3 4 7,0-3-6,-1-1 7,3 0-6,-2 0 6,3-2 1,-3 2 1,2-3 0,-2 0 1,0-3-1,0 3-2,-1-1 2,0 0-1,2-4 2,-1-4-2,3-1 1,1-6-1,2 5 2,2-5 0,1-5 1,1-5 3,2 0 0,-2-2 2,-1 2-4,-2 1 1,-1 1-2,-3-5 1,0 7-3,-3 6-3,0 0-1,-2 0 0,-2 0 2,0 0-2,1 10 1,-1-1-2,-1-1 2,1 1 1,-4 0-3,5 3-2,-1 2 0,0-2 1,-2 3 0,1-3 2,1 2 1,-4-4 1,3 4 3,-16-14 7,26 9 2,-26-9 4,18 0 2,-18 0-3,16-17-5,-16 17-31,11-39-39,-11 9-49,0-8-20,-8-12-12,-6-1 3,-12-21-6</inkml:trace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03:23.30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9985B9A-F540-4AB0-88D6-D02F8F1A318D}" emma:medium="tactile" emma:mode="ink">
          <msink:context xmlns:msink="http://schemas.microsoft.com/ink/2010/main" type="inkDrawing" rotatedBoundingBox="14375,17858 14645,11682 14981,11697 14710,17873" semanticType="verticalRange" shapeName="Other">
            <msink:sourceLink direction="with" ref="{C4197D41-F37C-4E00-9FFA-9668C4C35CB1}"/>
          </msink:context>
        </emma:interpretation>
      </emma:emma>
    </inkml:annotationXML>
    <inkml:trace contextRef="#ctx0" brushRef="#br0">2845 41 67,'0'0'22,"11"13"-3,-11-13-1,0 16 0,0-16-3,10 21 0,-10-7 5,11 3 5,-4-2 2,-1 6 6,2-2 0,1 5 2,-2-2 0,1 2 0,-3 2-1,-1-3-2,2 4 4,-6-4-2,5 1 1,-5-4 2,5 3-1,-5-3-3,0 3-1,0-3-7,0-1-8,-8 0-3,8-1-4,-8 3-7,2-1-2,2 2 2,-3-1-5,0 3 5,2 2-4,-2-2 2,0 1-1,0 1-1,-1 1 0,3 2 1,-2-1 1,2-1-3,1 1 2,4-2-2,-6-1 1,6-4 0,0 1 0,0-2-1,0 0 2,0 5 0,0 2 0,6 1-1,-6 2 1,6 3 0,-6-2 1,4-2-2,-4 0 2,6-4-2,-6-3 2,0-3-1,4-2 1,-4 0 0,0-1 0,0 2-3,0 1-3,0 1 4,-4 4-3,4 1 2,-7 3-3,7-5 3,-7 5-3,2-3 5,5 2 1,-11-1 0,6-2-1,-2 3 0,-1-2 0,0 0 0,2-1 1,0 1-2,1-3 1,1-2 0,4 0 2,0-3-1,0 2 1,8 0-1,-1 2-1,3 0 2,2 2 0,4 7-2,-2-3 1,6 2 0,-3 0 2,3 1-2,0 1 1,1-3-2,-2 3 1,-2-1-5,-1 0 3,-4 4-2,-2 2-5,-3 0 3,0 2-2,-7 0 2,6-2 0,-6 4 3,0-2-2,4-4 2,-4 1 2,0-1-1,0-1 2,-8 3-1,4-2 1,-5 2-2,-2-1 2,1-1-2,-1-2 2,-2 2 0,2-4-1,1 2 0,0 0 0,0-1-2,-2 2 3,0 2-2,-2 2-4,1 2 2,-1 2-3,0-4 4,-2 4-4,2-2 6,-2 2-7,4 0 6,-2-2 1,4 2 1,-1 1 0,1 3-1,-2 0 0,1 1 0,0-1 2,3-1-2,-1-2 2,1-3-2,0 2 1,2-3-1,2-3 3,-2 1-4,2 1-2,-4-3 2,3 0-2,-2 4 3,3-2-2,4 0 3,-5-2-3,5-2 3,0 2 2,0 0-2,7-1 0,-2-3 0,-5 0-1,5-1 0,-5 1 0,0 0-1,0-4 1,-5 0-2,5-3 2,0 2-1,0-1 1,0 2-1,0-1 2,4 2-1,-4 3 0,7 0 3,-7 3-3,0 2 2,-6-4-6,2 2 6,4 0-7,-6-2 7,6 2-6,0 3 3,0-2-2,0 4 4,8 1 1,-2 9-3,0-2 3,0 6-2,1-7 2,1 2-1,0-4-1,-3-6-1,2 0 1,-1-7 0,1 0 2,-3-4-2,-4 0 0,0 0-1,0-1-1,0 4 2,-4-5 1,4 7-2,-9 3 5,9 0-1,-6 2-5,6 4 5,0-2-3,0 6 1,0 0-3,0-5 3,0-3-8,0 0 4,0-11 5,0-6 0,0-4-1,0-15 2,0 0-2,0 0-5,0 0-44,0 0-43,11-19-30,-11 4-36,0 15 0,-9-30 17,9 10 140</inkml:trace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03:31.10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24CAFF06-36F6-4099-B707-368C410DDAB9}" emma:medium="tactile" emma:mode="ink">
          <msink:context xmlns:msink="http://schemas.microsoft.com/ink/2010/main" type="inkDrawing" rotatedBoundingBox="14506,17896 14795,11813 15264,11835 14975,17918" semanticType="verticalRange" shapeName="Other">
            <msink:sourceLink direction="with" ref="{17945BF5-69C0-4E37-B3C6-EB120CCE762E}"/>
            <msink:sourceLink direction="with" ref="{EE0FAD69-E71F-47CB-84ED-037574C922C8}"/>
          </msink:context>
        </emma:interpretation>
      </emma:emma>
    </inkml:annotationXML>
    <inkml:trace contextRef="#ctx0" brushRef="#br0">277 12 6,'-6'-15'11,"6"15"-3,0 0-3,0 0-1,0 0 3,0 0 5,0 0 6,0 0 10,0 0 5,0 0 5,-16 0 0,16 0-4,0 0-4,-11 16-4,11-16-6,-9 14-8,9-14-5,-8 24-4,8-9 1,-7 4 1,7 1 1,-5 3 2,5 1 6,-7-1 3,7 0 3,0-3 1,0-1 1,0-1-1,0 0 2,9-1 1,-1 1-2,2-3 3,-1 2 18,-2-3-1,2 5-2,-5-2-1,3 1-4,-7 1-2,8 0-6,-8 0-5,6-1-23,-2 0 0,2-1-1,-6-2 2,6 4 2,-6-5-3,4 0 0,-4 6 0,0 0 1,0 3 1,0 0 0,0 1-2,0 2-1,5 1 0,-5-1 3,6-3-2,-1 2 1,-1 2-1,1 0 2,1 1-2,-6 2 4,5-1-1,-5 4 1,0 0-2,0 1 0,5-3-2,-5 1 2,0-2-3,4 0 1,-4-1-2,6-1-2,-6-1 2,4-1-1,-4-2 2,0-1-3,0-1 5,0 0-4,0-3 4,0 0 0,-4 0 0,4 0 2,0-1-1,-7-2 1,7 1-1,-7-1 2,7-1 0,-6-1-1,6-14-1,-11 27-2,11-27-2,-5 25 0,5-9-1,0-1 3,0 3-1,0 3 1,0 3 1,-6 1 0,6 0 1,0 1 1,0 1-4,-6-6-1,6 2-1,0-2-1,0-3 1,6 0-1,-6-1 2,7 0 0,-3 0 3,1 2 2,1 1-1,-6 2 2,4 0-3,-4 1 3,5 0-5,-5-3 3,0 2-4,0-5-2,4 0 3,-4-17-2,0 24 4,0-24-3,0 21 3,0-21-4,0 21 4,0-21 2,0 21-4,0-21 0,0 20 0,0-20 0,0 15 2,0-15-1,0 0 0,0 15 1,0-15 1,0 0 0,0 15-2,0-15 1,0 18 0,0-18 0,5 24 0,-5-8 0,4 0-1,-4-1 0,0 4 1,0-2 0,6 2 0,-6 0 0,0 1-1,0 2 1,0 0 0,0 0 1,0 1-1,0 1 1,0 3-1,0-3 0,0 3-1,0-1 2,0 1-1,0 3 2,0-3 1,0-1 1,-6-1-2,6 0 2,-9-2-2,5-1 2,-3 3-2,-1-4 0,3 3-3,-2 2-5,2 1 6,-3-3-7,4 3 6,-2-1-6,0 1 6,1 0-4,-3-2 5,1-2 2,-2 4-1,0-2 2,-5 3 0,1 0-1,-3 2-1,0 0 0,-1 1-1,0-1-2,-1 0 1,2 1-1,2-1 0,-1-1-1,1 1 0,3-2 0,0 2 0,-1-2 3,3 1-4,0-1 1,1 0-1,2-2 3,6 4-3,-8 3-4,8 0 4,0 1-3,-5 4 2,5 1 0,0 4 2,0-1-3,0-1 5,0-3 1,0-1-2,0-4 2,0-3-1,5-6 1,-5-2 0,0 0 0,4-2-1,-4 0 2,0 5-1,0 0 0,0 5 0,0-2 0,0 2-1,0-2 2,0-1-2,0-3 1,0 0 0,0 0 0,0-2 2,-4 1-1,4 4 1,0-5-6,-5 2 6,5 2-8,0-3 8,0 1-7,0-2 4,5-1-4,-5 3 4,8 2 0,-8 1 1,6 4 0,-1 7-1,2-2 1,-2 6-2,2 0 1,1-3-1,0-1 2,0 0-1,-2-4 2,0-5-3,-1 0 2,-5-4-1,7 0 1,-7-1 0,0-3 0,0-2-1,0-2 0,0 1 1,0-4 1,0-14 1,-7 25-2,7-25 0,-7 25-1,1-11 1,2 2 1,-3 2-2,0-1 6,3-1-8,4-16 8,-9 32-3,4-14 1,5-2 0,0 1 2,0-17-3,-4 29-3,4-15 4,0 6-10,0-4 7,0-1-5,0 6 4,5-1-8,0 3 6,-1-2-3,2 1 5,0-2 0,0-2-1,0-2 0,2-2-2,-8-14 3,19 22 0,-19-22-3,26 19-1,-10-10 0,4 6 2,3-6 2,2 0-1,-1-1 0,-1-3 0,1 1 1,-1-6 0,-4 0-32,0-10-42,-3 4-27,-7-14-30,-9 20-13,9-34-9,-9 15 153</inkml:trace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03:38.883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24C4B48B-1C2D-4E19-AF3F-54FD4AD64BD7}" emma:medium="tactile" emma:mode="ink">
          <msink:context xmlns:msink="http://schemas.microsoft.com/ink/2010/main" type="writingRegion" rotatedBoundingBox="18638,12967 22558,12951 22565,14683 18645,14698"/>
        </emma:interpretation>
      </emma:emma>
    </inkml:annotationXML>
    <inkml:traceGroup>
      <inkml:annotationXML>
        <emma:emma xmlns:emma="http://www.w3.org/2003/04/emma" version="1.0">
          <emma:interpretation id="{07E7F2E7-B50F-45C8-A18A-5F3E5E2B8B26}" emma:medium="tactile" emma:mode="ink">
            <msink:context xmlns:msink="http://schemas.microsoft.com/ink/2010/main" type="paragraph" rotatedBoundingBox="19028,12957 21076,13036 21046,13803 18998,137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F4F7FF-6F4E-4D7F-8CFA-8BE66F94DC7A}" emma:medium="tactile" emma:mode="ink">
              <msink:context xmlns:msink="http://schemas.microsoft.com/ink/2010/main" type="line" rotatedBoundingBox="19028,12957 21076,13036 21046,13803 18998,13723"/>
            </emma:interpretation>
          </emma:emma>
        </inkml:annotationXML>
        <inkml:traceGroup>
          <inkml:annotationXML>
            <emma:emma xmlns:emma="http://www.w3.org/2003/04/emma" version="1.0">
              <emma:interpretation id="{D37BABE1-B6FF-4755-A1B6-F281530C9660}" emma:medium="tactile" emma:mode="ink">
                <msink:context xmlns:msink="http://schemas.microsoft.com/ink/2010/main" type="inkWord" rotatedBoundingBox="19028,12957 21076,13036 21046,13803 18998,13723"/>
              </emma:interpretation>
              <emma:one-of disjunction-type="recognition" id="oneOf0">
                <emma:interpretation id="interp0" emma:lang="en-US" emma:confidence="1">
                  <emma:literal>Right</emma:literal>
                </emma:interpretation>
                <emma:interpretation id="interp1" emma:lang="en-US" emma:confidence="0">
                  <emma:literal>Rig hit</emma:literal>
                </emma:interpretation>
                <emma:interpretation id="interp2" emma:lang="en-US" emma:confidence="0">
                  <emma:literal>Rig int</emma:literal>
                </emma:interpretation>
                <emma:interpretation id="interp3" emma:lang="en-US" emma:confidence="0">
                  <emma:literal>Rig wit</emma:literal>
                </emma:interpretation>
                <emma:interpretation id="interp4" emma:lang="en-US" emma:confidence="0">
                  <emma:literal>Rig mht</emma:literal>
                </emma:interpretation>
              </emma:one-of>
            </emma:emma>
          </inkml:annotationXML>
          <inkml:trace contextRef="#ctx0" brushRef="#br0">26 159 194,'-18'-22'106,"18"22"0,-8-26 1,8 9-2,0 3-4,8-3-15,8 1-19,2-1-20,7 5-12,3-1-15,2 9-15,2 4-3,-1 7 0,-7 9-1,-4 5 4,-14 7-1,-6 4-1,-9 1 1,-6-1-3,-6-3 1,-1-4-2,-2-4 0,0-4-3,5-8 1,4-3 0,15-6 0,0 0 0,0 0 0,0 16 0,16-10 0,3 3 2,2 2-1,1-1 1,-1 3 0,0-1 1,-4 0-1,-1 1-1,-16-13 1,24 20-1,-24-20 0,20 14-4,-4-14-16,-16 0-42,31 0-30,-14 0-17,2-7-14,-2 0-10,-3 0-8,-14 7-9,18-15 11</inkml:trace>
          <inkml:trace contextRef="#ctx0" brushRef="#br0" timeOffset="-488.6009">-25 110 171,'0'0'102,"0"0"-11,0 0-40,-16 6-5,16-6 9,0 0 19,0 0-4,-9 16-5,9-16-5,0 0-2,0 0-4,0 0-11,16 14-16,-16-14-23,12 15-3,-12-15-3,17 29 4,-5-12-3,-1 6 3,-1 3-3,4-2 5,-5 6 1,0-1 0,-1-2 1,-4 0-1,2-2 0,-6-3-2,4-4 0,-4-4-3,0-14-1,6 16-3,-6-16 0,0 0-4,0 0-13,0 0-40,16-24-23,-16 24-22,9-24-7,-9 24-6,6-27-3,-6 27-2,0-23 11,-7 8 33,7 15 32,-8-27 48</inkml:trace>
          <inkml:trace contextRef="#ctx0" brushRef="#br0" timeOffset="312.0006">523 276 355,'0'0'140,"0"0"-9,6 16-43,-6-16-39,0 24-5,4-7-2,-4 1-7,12 1-5,-6-3-5,6 1-5,-12-17-9,21 23-11,-21-23-5,21 15-8,-21-15-16,15 6-32,-15-6-25,0 0-18,0 0-11,13-19-9,-13 19-5,0-25-1,-8 4 10,8 5 66</inkml:trace>
          <inkml:trace contextRef="#ctx0" brushRef="#br0" timeOffset="483.6009">585 196 392,'0'-14'148,"0"14"-6,0-22-26,0 22-19,0 0-28,0 0-30,0 0-39,0 0-15,0 0-66,0 0-34,0 0-24,0 0-16,20 16-8,0-9-3,4-2-1</inkml:trace>
          <inkml:trace contextRef="#ctx0" brushRef="#br0" timeOffset="998.4018">923 231 348,'0'0'120,"-27"15"-6,11-8-56,3 3-49,-3 1 4,1 2 4,1 1 3,4 1 4,10-15 2,-13 26 4,13-26 6,0 21-1,0-21-5,17 12-4,-17-12-4,27 0-3,-11-12-4,3 5-7,0-6-7,1 1-1,-2-3-1,-4 3 0,-14 12 2,22-15 1,-22 15 0,0 0 0,0 0 0,10 26 1,-10-8-1,7 8 0,1 4 0,4 3-2,5 3 0,2 2 1,2 4 0,-1-2 3,-4 0-4,-3-3 2,-5-3-2,-8-5 0,-5-3-1,-10-6 2,-1-6-4,-4-3 0,-2-5 3,0-6-1,0 5 1,4-5 1,3 0-1,15 0-9,-20-14-56,20 14-42,-7-26-17,14 8-19,1-7-8,6-1-5,-1-6-2</inkml:trace>
          <inkml:trace contextRef="#ctx0" brushRef="#br0" timeOffset="1528.8027">1190 109 519,'0'0'160,"0"0"-19,0 0-56,0 0-28,0 0-16,17 23-24,-9-2-14,1 2-5,1 4-1,-1 1-1,0 4 0,-1 0-2,-2-3 1,-6 0 2,6-5-1,-6-5 3,0-2 4,0-17 1,4 19 1,-4-19-1,0 0 1,9-20-1,-9 4 0,10-5-3,-1-5-5,3-1 1,3 0-1,6-3 0,2 7 2,2 0 0,0 11 3,0 5 0,-2 7 0,-2 10-1,-4 5 0,-2 8 0,-3 2 2,1 3-2,-2-2-1,1 0 2,-3-3-1,2-3 1,-5-6-6,-6-14-9,14 22-33,-14-22-34,0 0-25,0 0-9,14-16-12,-10 1-7,3-9-8,4 1 6,-2-9 35</inkml:trace>
          <inkml:trace contextRef="#ctx0" brushRef="#br0" timeOffset="1965.6035">1772 90 343,'0'0'139,"16"-11"-3,-16 11-27,0 26-40,0 2-7,0 2-11,0 6-9,0 3-12,5-1-18,-5 1-12,4-1-2,1-9 2,-1-2-1,2-7 1,-6-4 2,0-16-2,0 0-5,0 0-32,0 0-40,0-21-32,-14 0-7,-2-5-7,-1 0 9,-1 2 7,-2 3 19,0 2 47,2 5 59,3 6 55,15 8 30,-16-8 23,16 8-9,0 0-5,18 0-15,1-4-13,7 4-20,5-7-22,3 7-30,1-8-12,1 0 0,-2 3-17,-6 1-67,0 4-43,-5 0-18,-9 0-25,0 0 1,-14 0-5,0 0 37</inkml:trace>
        </inkml:traceGroup>
      </inkml:traceGroup>
    </inkml:traceGroup>
    <inkml:traceGroup>
      <inkml:annotationXML>
        <emma:emma xmlns:emma="http://www.w3.org/2003/04/emma" version="1.0">
          <emma:interpretation id="{CCB44912-301B-4CAB-9299-4AE5CC6BCC3D}" emma:medium="tactile" emma:mode="ink">
            <msink:context xmlns:msink="http://schemas.microsoft.com/ink/2010/main" type="paragraph" rotatedBoundingBox="18642,13991 22562,13975 22565,14683 18645,146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6ECA1F-2252-4673-82AA-2FD6A1384C13}" emma:medium="tactile" emma:mode="ink">
              <msink:context xmlns:msink="http://schemas.microsoft.com/ink/2010/main" type="line" rotatedBoundingBox="18642,13991 22562,13975 22565,14683 18645,14698"/>
            </emma:interpretation>
          </emma:emma>
        </inkml:annotationXML>
        <inkml:traceGroup>
          <inkml:annotationXML>
            <emma:emma xmlns:emma="http://www.w3.org/2003/04/emma" version="1.0">
              <emma:interpretation id="{17A7964D-E624-4CBC-80A1-60289DEC513B}" emma:medium="tactile" emma:mode="ink">
                <msink:context xmlns:msink="http://schemas.microsoft.com/ink/2010/main" type="inkWord" rotatedBoundingBox="18642,13991 22562,13975 22565,14683 18645,14698"/>
              </emma:interpretation>
              <emma:one-of disjunction-type="recognition" id="oneOf1">
                <emma:interpretation id="interp5" emma:lang="en-US" emma:confidence="1">
                  <emma:literal>Hemisphere</emma:literal>
                </emma:interpretation>
                <emma:interpretation id="interp6" emma:lang="en-US" emma:confidence="0">
                  <emma:literal>Hemi sphere</emma:literal>
                </emma:interpretation>
                <emma:interpretation id="interp7" emma:lang="en-US" emma:confidence="0">
                  <emma:literal>Henri sphere</emma:literal>
                </emma:interpretation>
                <emma:interpretation id="interp8" emma:lang="en-US" emma:confidence="0">
                  <emma:literal>Hans sphere</emma:literal>
                </emma:interpretation>
                <emma:interpretation id="interp9" emma:lang="en-US" emma:confidence="0">
                  <emma:literal>Hems sphere</emma:literal>
                </emma:interpretation>
              </emma:one-of>
            </emma:emma>
          </inkml:annotationXML>
          <inkml:trace contextRef="#ctx0" brushRef="#br0" timeOffset="3510.0062">-418 1027 175,'0'0'112,"0"0"-11,0 0-17,0 0-19,0 0 5,-12 26-5,12-9 0,0 10-9,0-3-2,7 7-13,-7-3-2,8 8-6,-8-1-14,6 1-11,-6 0-9,0 1 1,0-2-1,0-5 1,0-4-9,0-7-11,0-2-35,0-17-31,0 0-24,0 0-14,19-12-15,-13-8-13,2-4-5,3-2 24</inkml:trace>
          <inkml:trace contextRef="#ctx0" brushRef="#br0" timeOffset="4960.8088">-405 1316 477,'0'0'145,"0"0"-3,0 0-43,17-15-45,2 15-19,4-8-24,6 2-13,11 0 2,4-2 0,6 1 1,2 0 0,0 0-1,0 1 1,-7 6 1,-4-4-2,-11 4 1,-6-5 1,-9 5 3,-15 0 0,0 0 2,0 0-3,-15-10 2,-1 10-1,-3 10 0,-4 1-3,2 3-3,3 5-2,4 2-1,4 3 1,10 1-2,0-1 0,10-3-1,7 0 3,6-4-1,-1-4 2,5-6 0,1-7 0,-2 0 1,0-5 1,-5-7 0,1-5-2,-4-5-4,-4-3-9,4-1-6,-5 2-3,0-1 3,-1 3 0,0 3 5,-4 5 11,-8 14 12,13-16 8,-13 16 8,0 0 0,0 0 0,0 0-2,0 19-4,0-3-10,7 3-7,0 1 2,-1 7-2,2 0 2,-2 2 1,0-2 0,-6-3 0,6-1-1,-6-5-1,0-3-2,0-15 0,0 0-1,0 0-2,0 0 0,5-29 0,0 4 0,2-3 3,-2-2 0,7-3 1,-1 0-1,3 5 1,-2 5-1,3 4 2,-2 7-2,2 12 1,-1 0-1,0 11 1,-1 4 0,-2 5 0,1 4 0,2 0-1,-2-2 1,0 1-1,-1-4 2,-3-6-2,-8-13 2,16 15-3,-16-15 3,16-12-1,-11-1 0,7-9 1,-1-2-1,4-1 2,3 0-2,-1 2 2,0 5-2,1 9 1,0 9 1,-2 0-1,1 17 0,-2 3-1,-2 4 0,1 3-1,0 0 1,1-3-1,-3-1 0,-2-6-1,2-4 2,-12-13-1,15 13-5,-15-13-33,0 0-33,13-14-20,-13 14-11,0-26-3,4 5-1,2 1 0,-1-1 8,2 0 37,2 0 45,3 4 37,-3 2 26,-9 15 30,19-16 29,-19 16 1,17 6-1,-17-6-5,15 30-11,-11-6-16,5 4-15,-2 3-29,2-1-27,-1 0-2,-2 0 1,0-6-3,-6-4 1,0-20-11,6 14-57,-6-14-40,0 0-22,-6-28-3,6 5-22,-6-12-3,6 3 1</inkml:trace>
          <inkml:trace contextRef="#ctx0" brushRef="#br0" timeOffset="3775.2067">-239 1044 408,'0'0'155,"0"19"-13,0-2-51,-5 13-40,-3 2 1,8 9-9,-8 3-16,8 5-13,0-6-7,5 0-7,2-1-2,5-6 0,0-3-3,1-9-10,0-4-18,-13-20-46,0 0-33,0 0-12,0 0-14,-25-19-6,-1-4-3,-1-1 13</inkml:trace>
          <inkml:trace contextRef="#ctx0" brushRef="#br0" timeOffset="5116.809">1094 1118 665,'-18'-9'153,"18"9"-52,-23 0-169,23 0-47,-5 12-20,5-12-16,18 15-10,-1-15-3,14 10 39</inkml:trace>
          <inkml:trace contextRef="#ctx0" brushRef="#br0" timeOffset="5413.2096">1378 1168 602,'-23'12'169,"-11"3"-23,-3-1-72,5 4-61,3 3-16,5-3 0,13 4-1,11-1-1,15 2 0,8-1 1,6 0 1,1 1 1,2 3 2,-5-3 3,-7 0 0,-9-2 2,-11-8-1,0-13 0,-18 13-1,1-13-2,-2-9 0,-1-2-21,6-2-48,-3-2-34,17 15-20,-10-22-16,10 22-20,18-17-7,-4 7-4,13 10 112</inkml:trace>
          <inkml:trace contextRef="#ctx0" brushRef="#br0" timeOffset="6208.811">1513 1283 235,'24'-24'133,"9"3"-3,3 8-17,0 4-9,-1 9-11,-1 5-14,-4 11-23,-11 6-29,-8 4-16,-11 2-6,-7 2 1,-5-4-1,-4-2 0,-3-6-3,1-6 1,-1-6-2,-3-6-9,6-4-4,-2-4-11,18 8-31,-25-19-31,25 19-21,-12-17-14,12 17-12,11-17-6,-11 17-6,32-23 0,-12 3 102</inkml:trace>
          <inkml:trace contextRef="#ctx0" brushRef="#br0" timeOffset="5928.0105">1525 1275 523,'0'0'164,"0"0"-21,5 30-60,-5 0-37,0 4-21,0 8-22,0 5-4,0 0 2,0 1-3,7-6 1,-2-4 0,-1-6 0,4-5 1,-1-6-1,-7-21-6,10 14-31,-10-14-36,0 0-32,8-26-13,-8 5-13,-10-7-6,3-4-7,-5-2 9,0 2 50</inkml:trace>
          <inkml:trace contextRef="#ctx0" brushRef="#br0" timeOffset="7566.0133">1901 1090 518,'12'-16'168,"-12"16"-15,16 12-70,-16 2-42,13 10-7,-5 5-16,1 6-16,1 4 1,0 2-3,-2-2-1,0-1 5,-4-4-7,1-2 2,-5-6-1,0-8 0,0 0 1,0-18 1,0 0 1,0 0-1,0 0 1,-5-14-2,5-8 0,5-1-3,6-8-1,4 0-1,5 2 0,1 4 1,1 6 3,2 8 3,2 11 2,-2 8 3,-10 11-1,1 5 1,-6 2-1,-1 4-1,-1-1-5,1-2-3,1-4-2,2-7-4,3-1-41,-14-15-45,27 8-23,-27-8-10,21-11-9,-21 11-1,8-27 4,-8 14 11,-7-6 60,7 19 64,-6-27 0,6 27 30,0-18 24,0 18 14,26-16 9,-8 5 5,8 3 5,-3-1 5,2-6 11,-2 1-7,-6-4-8,-1 2-13,-16-3-11,5 5-17,-9 1-17,4 13-18,-14-9-14,14 9 0,-26 22 0,16-1 3,-1 7-1,3 1 5,1 2-3,7 3 0,0-4-2,7-7-2,10-3 0,9-6-1,3-7-1,5-7-2,6-7 3,-1-7-1,1-5 3,-5-5 0,-7-4 1,-9-8 0,-7 4 1,-8-2 0,-4-1 1,-7 5 1,-1 2-2,2 8 0,-1 2 0,7 18 0,-8-14 1,8 14-2,0 0 2,15 26 0,-9-6 3,5 5-2,0 5 1,-2 1 0,2 3-1,-4 1 1,1-3-4,-1-3 0,-2-1 0,-5-7 0,8-6 0,-8-15 0,0 0 0,0 0-2,0 0 0,7-36 0,-2 3 1,1-5-3,6-2 1,1 0 0,8-2 0,3 7-2,5 6 3,3 7-1,-1 10 2,-2 7 0,0 5 2,-2 0-2,-6 12-2,-4-1-4,1 1-8,-18-12-4,25 21 0,-25-21 1,19 16 2,-19-16 10,15 8 7,-15-8 6,15 5 9,-15-5 3,20 0 0,-4 0 0,3-6-5,0 1-8,3-3-4,-1-2 3,-5 1-3,-16 9-3,16-15-2,-16 15 1,0 0 2,-27 5 1,9 7 2,0 8-1,4 7-1,6 4 4,8 4-1,6-1 0,13 0-2,6-5 1,7-7-4,0-2-1,0-8 0,0-12 4,-8 0 0,-3-9-37,-21 9-74,13-25-22,-13 5-22,-5 1-11,-4-5-3,2 6-3</inkml:trace>
        </inkml:traceGroup>
      </inkml:traceGroup>
    </inkml:traceGroup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03:49.444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2AB5CDB4-D1B8-4BFE-95CC-940623D662BA}" emma:medium="tactile" emma:mode="ink">
          <msink:context xmlns:msink="http://schemas.microsoft.com/ink/2010/main" type="writingRegion" rotatedBoundingBox="6713,12333 10030,12440 9981,13972 6664,13865"/>
        </emma:interpretation>
      </emma:emma>
    </inkml:annotationXML>
    <inkml:traceGroup>
      <inkml:annotationXML>
        <emma:emma xmlns:emma="http://www.w3.org/2003/04/emma" version="1.0">
          <emma:interpretation id="{658A44F3-008C-4BC4-B2E0-49C0981C659C}" emma:medium="tactile" emma:mode="ink">
            <msink:context xmlns:msink="http://schemas.microsoft.com/ink/2010/main" type="paragraph" rotatedBoundingBox="7560,12409 8828,12272 8890,12840 7622,129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059E60A-E038-4054-A742-01822D956FA2}" emma:medium="tactile" emma:mode="ink">
              <msink:context xmlns:msink="http://schemas.microsoft.com/ink/2010/main" type="line" rotatedBoundingBox="7560,12409 8828,12272 8890,12840 7622,12978"/>
            </emma:interpretation>
          </emma:emma>
        </inkml:annotationXML>
        <inkml:traceGroup>
          <inkml:annotationXML>
            <emma:emma xmlns:emma="http://www.w3.org/2003/04/emma" version="1.0">
              <emma:interpretation id="{F585BB66-42F6-4E8D-AA23-080710DCAFEE}" emma:medium="tactile" emma:mode="ink">
                <msink:context xmlns:msink="http://schemas.microsoft.com/ink/2010/main" type="inkWord" rotatedBoundingBox="7560,12409 8828,12272 8890,12840 7622,12978"/>
              </emma:interpretation>
              <emma:one-of disjunction-type="recognition" id="oneOf0">
                <emma:interpretation id="interp0" emma:lang="en-US" emma:confidence="1">
                  <emma:literal>Left</emma:literal>
                </emma:interpretation>
                <emma:interpretation id="interp1" emma:lang="en-US" emma:confidence="0">
                  <emma:literal>left</emma:literal>
                </emma:interpretation>
                <emma:interpretation id="interp2" emma:lang="en-US" emma:confidence="0">
                  <emma:literal>weft</emma:literal>
                </emma:interpretation>
                <emma:interpretation id="interp3" emma:lang="en-US" emma:confidence="0">
                  <emma:literal>reft</emma:literal>
                </emma:interpretation>
                <emma:interpretation id="interp4" emma:lang="en-US" emma:confidence="0">
                  <emma:literal>Weft</emma:literal>
                </emma:interpretation>
              </emma:one-of>
            </emma:emma>
          </inkml:annotationXML>
          <inkml:trace contextRef="#ctx0" brushRef="#br0">13 67 202,'0'-19'98,"0"19"-7,0-21 1,0 21 7,0-21 0,0 21-16,0 0-15,13-6-13,-13 6-14,5 24-8,-5 0-12,-6 6-16,6 6-9,-10 4 2,5 5 0,1 0 3,-1-3-2,5-2 2,0-7-1,5-1 3,2-5 0,3-6 1,5-6-1,5-3 1,4-6 0,4-6-1,6 5 0,1-5-2,1-6-1,-4 1 1,-3 1-3,-7-2-2,-4 6-1,-18 0-9,0 0-52,0 0-40,0 0-18,0 0-20,0-21-12,0 21-5,0-17 0,0 17 95</inkml:trace>
          <inkml:trace contextRef="#ctx0" brushRef="#br0" timeOffset="436.8008">345 330 112,'0'0'64,"-16"-7"-3,16 7-13,0 0 7,0 0 12,0 0 6,23 7 5,-8-2 5,0-5-5,6-5-8,-1-2-10,6 4-13,-7-11-14,5 5-13,-6-5-12,-4-3-9,-6 0 1,-8 0-1,0-1 0,-10 1-1,-1 3 1,-6 1-1,-1 6 0,0 7 2,-1 0-1,2 14 2,2 5-1,3 4 3,3 10-2,1 1 1,3 3-1,5 3 0,0-4-1,0-2 2,9-4-2,0-5 1,5-8 0,2-3 0,4-8-17,2-6-53,2 0-37,4-10-24,0-6-14,1-1-13,-4-9-1,3 2-1</inkml:trace>
          <inkml:trace contextRef="#ctx0" brushRef="#br0" timeOffset="858.0015">814 62 319,'7'-28'134,"-15"12"-9,8 16-44,-26-21-9,10 14-6,-10 0-5,2 7-15,-5 0-22,3 0-10,3 6-12,4 2-1,6 7-2,5 1 3,8 3-1,0 1 2,14 3-3,2 3 2,3 1 0,1 2 0,1-2-2,-2-3 1,-3 2-2,-2-2 1,-4 0 0,-2-1-1,-3-7 1,0 0 1,2-3-4,-7-13-10,12 21-34,-12-21-29,0 0-17,14 8-13,-14-8-13,0 0-15,0 0-2,0 0 3,0 0 37</inkml:trace>
          <inkml:trace contextRef="#ctx0" brushRef="#br0" timeOffset="1123.202">657 311 342,'-16'6'159,"0"-6"-7,16 0-51,0 0-35,0 0-17,0 0-11,27-20-6,-2 20-12,6-9-19,2 4-1,1 0 0,-2 0-1,-1 1-6,-3-2-16,-3 6-52,-6-10-31,-3 4-21,-2-5-16,-3-3-14,5-2-1,-4-7 2</inkml:trace>
          <inkml:trace contextRef="#ctx0" brushRef="#br0" timeOffset="1575.6027">1011 222 427,'17'0'147,"-4"-6"-15,5-1-59,3 7-51,-1 0-14,4 0-34,1 0-35,-7 0-28,2 0-11,-1 0-15,-3 0-15,3 0-13,-19 0 2,26-6 137</inkml:trace>
          <inkml:trace contextRef="#ctx0" brushRef="#br0" timeOffset="1357.2023">1092 4 432,'0'0'153,"0"0"-12,0 0-65,-8 16-25,14 4-13,-6 6-17,10 6-4,-5 3-8,0 2-5,2 2-4,-2-1 0,-1-3 0,2-6 1,-2-4-2,-4-6-4,9-4-12,-9-15-48,0 0-37,0 0-19,14 0-13,-14 0-13,-9-20-8,9 20 1</inkml:trace>
        </inkml:traceGroup>
      </inkml:traceGroup>
    </inkml:traceGroup>
    <inkml:traceGroup>
      <inkml:annotationXML>
        <emma:emma xmlns:emma="http://www.w3.org/2003/04/emma" version="1.0">
          <emma:interpretation id="{8EC6E184-A34F-4E38-9E01-75A8DA75E885}" emma:medium="tactile" emma:mode="ink">
            <msink:context xmlns:msink="http://schemas.microsoft.com/ink/2010/main" type="paragraph" rotatedBoundingBox="6684,13233 10001,13341 9981,13972 6664,138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7EE7A1-EDD7-4F9C-A171-CACE8902550B}" emma:medium="tactile" emma:mode="ink">
              <msink:context xmlns:msink="http://schemas.microsoft.com/ink/2010/main" type="line" rotatedBoundingBox="6684,13233 10001,13341 9981,13972 6664,13865"/>
            </emma:interpretation>
          </emma:emma>
        </inkml:annotationXML>
        <inkml:traceGroup>
          <inkml:annotationXML>
            <emma:emma xmlns:emma="http://www.w3.org/2003/04/emma" version="1.0">
              <emma:interpretation id="{097C22CE-339D-4B0F-9287-1C1D73C4A53E}" emma:medium="tactile" emma:mode="ink">
                <msink:context xmlns:msink="http://schemas.microsoft.com/ink/2010/main" type="inkWord" rotatedBoundingBox="6684,13233 10001,13341 9981,13972 6664,13865"/>
              </emma:interpretation>
              <emma:one-of disjunction-type="recognition" id="oneOf1">
                <emma:interpretation id="interp5" emma:lang="en-US" emma:confidence="0">
                  <emma:literal>Hemisphere</emma:literal>
                </emma:interpretation>
                <emma:interpretation id="interp6" emma:lang="en-US" emma:confidence="0">
                  <emma:literal>Hemi sphere</emma:literal>
                </emma:interpretation>
                <emma:interpretation id="interp7" emma:lang="en-US" emma:confidence="0">
                  <emma:literal>Hemis phone</emma:literal>
                </emma:interpretation>
                <emma:interpretation id="interp8" emma:lang="en-US" emma:confidence="0">
                  <emma:literal>hemi sphere</emma:literal>
                </emma:interpretation>
                <emma:interpretation id="interp9" emma:lang="en-US" emma:confidence="0">
                  <emma:literal>Hermis phone</emma:literal>
                </emma:interpretation>
              </emma:one-of>
            </emma:emma>
          </inkml:annotationXML>
          <inkml:trace contextRef="#ctx0" brushRef="#br0" timeOffset="2324.4041">-880 832 288,'-14'22'161,"5"-6"-6,4 6-53,-1 7-37,6 7-7,0 7-1,-6-1-10,6 5-19,0 0-24,5-1-4,-5-5-1,4-3-1,-4-7 1,0-7 2,0-5-1,0-19-2,0 0-23,19 6-46,-19-6-31,24-32-14,-10 7-14,2-6-21,-4-6-7,5 0 3,-3-6 103</inkml:trace>
          <inkml:trace contextRef="#ctx0" brushRef="#br0" timeOffset="3697.2065">-836 1146 337,'0'0'143,"0"0"-11,18 0-29,1 0-16,2-9-14,8 5-12,-1-3-28,4 0-32,-1 2-21,-2-3-19,0 8-17,-10-7-11,3 7-4,-22 0-9,27 0-11,-27 0 1,21 0 10,-21 0 20,15 0 21,-15 0 18,17 4 19,-17-4 34,15 0 41,-15 0 18,14-10 8,-14 10-2,18-17-3,-18 17-6,17-23-17,-17 23-25,14-26-26,-14 11-16,0 15-5,0-17 0,0 17 0,-20 0 0,5 12 0,-5 8 1,0 4 1,2 6 0,4 5 0,4-1 2,10 0-2,11-4 1,9-3-1,7-9 0,6-2-2,3-7 1,0-9 1,1-9-2,-9-2 0,-7-4 0,-4-8-4,-7-3-20,-1 1-31,-9-5-6,8 2 0,-8 0 1,5 5 5,-5-3 8,0 11 10,0 15 25,7-23 33,-7 23 8,0 0 0,0 0 0,-6 27-1,6-8-5,0 2 2,0 3 4,0 3 5,0 3-1,0-1 0,0-1 1,0-2-5,0-3-3,0-4-8,0-3-6,0-16-8,0 0-1,0 0 0,11-21-1,-6 1 0,3-8 0,2-7 2,0 1-3,4-2 0,-2 4 0,4 3-1,-3 7 1,4 7 0,0 8-2,3 12 1,-5 6 0,1 4 0,-2 4 0,-4 8 0,-1 0 0,-4 2-1,-5-2 2,0-3-1,0-3 0,0-3 0,0-18 3,0 18-1,0-18 1,0 0-1,6-27 1,2 2-1,2-1 0,5-3 1,1-1-3,2 1 1,1 6-1,2 6 0,-3 9 0,0 8 1,-4 9 0,0 5 0,-3 9-1,-2 2 0,-1 4 1,-1 1-1,-1-4 1,-2-4-1,-4-3 0,6-3-1,-6-16-1,0 17-16,0-17-42,0 0-33,-6-16-17,6 2-11,0-3-16,7-6-3,0-3-10,1-7 29</inkml:trace>
          <inkml:trace contextRef="#ctx0" brushRef="#br0" timeOffset="2589.6045">-721 850 229,'0'0'125,"0"0"2,-9 21-23,9 5-29,0 1-13,0 8-2,0-2-2,0 4-7,0 0-17,0 2-8,0-5-12,0-4-13,0-3-1,6-3 1,-2-5-7,4-5-7,-8-14-31,22 14-31,-8-14-25,-14 0-14,24-8-10,-24 8-7,10-23 2,-10 23 4,-14-27 27</inkml:trace>
          <inkml:trace contextRef="#ctx0" brushRef="#br0" timeOffset="3915.6069">317 1008 475,'0'0'142,"0"25"-19,0-5-51,0-1-25,8 11-5,-8-3-8,8 6-19,-3-2-16,-5 2 2,7-7-2,-7-3 2,0-4-2,0-19-1,7 24-57,-7-24-47,0 0-23,0-24-23,-10 1-8,10 1-4,-8-11-2</inkml:trace>
          <inkml:trace contextRef="#ctx0" brushRef="#br0" timeOffset="4056.0071">309 933 590,'0'0'108,"0"0"-62,0 0-116,12 14-54,-12-14-14,32 17-4,-6-8 0,4-3 14</inkml:trace>
          <inkml:trace contextRef="#ctx0" brushRef="#br0" timeOffset="4368.0076">640 960 366,'0'0'145,"0"0"-7,0 0-34,-32 23-32,1-8-21,0 4-15,-4 1-15,6 0-10,2-1-9,10-3 1,17-16-1,0 17 2,20-17-1,9 5 0,4-5 0,7 6-1,-1 2-1,-1 4-2,-7 6-3,-6 3 1,-9 5-1,-8-2 1,-8 0-1,-5-2 3,-5-3-1,10-19 3,-25 14 0,25-14-1,-20-6-56,20 6-49,-10-29-17,10 11-19,0-5-11,9 2-5,0-3 1</inkml:trace>
          <inkml:trace contextRef="#ctx0" brushRef="#br0" timeOffset="4882.8086">880 1109 410,'8'28'155,"-2"4"-25,-1 0-59,7 10-8,-3-7-9,3 6-10,-6-2-29,0 0-14,0-7-2,-6-1 1,5-6-1,-5-6 2,0-19-1,5 20 0,-5-20 0,0 0-1,0 0-7,0-22-34,-9 6-31,0-5-22,-3-2-10,0-10-8,1-1-2,-2-3 2,3-2 16,2-1 41,8 3 41,0-1 34,7 6 30,4 0 33,5 4 35,8 8-3,2 1-7,3 8-11,2 2-7,-2 13-14,-4 2-18,-5 11-27,-6 10-32,-10 3 1,-4 5-1,-12-1 3,-3-3-3,-2-4 2,-3-6 0,-1-7-1,-1-5-32,2-15-39,4-6-32,5-3-15,3-7-15,8-4-7,0-2-11,9-1-3,1-5 128</inkml:trace>
          <inkml:trace contextRef="#ctx0" brushRef="#br0" timeOffset="6213.811">1117 931 309,'11'-17'150,"-11"17"-8,0 0-27,17 20-32,-12-1-21,7 7-19,-4 5-15,3 6-13,-3 3-15,0 1 0,-8 0-1,0-4 1,0-5-2,0-5 2,-8-4-1,8-9 2,0-14 0,0 0 1,0 0 1,0-31 0,0 7 0,14-3-1,1-6 1,4 4-2,1 2 0,3 8-3,3 9 1,-4 10-3,2 4 1,-5 12-1,-5 5 0,-4 5 1,-2 1 0,-2 0 1,-6-1 0,4-6 2,-4-3 0,0-3 1,0-14-19,0 0-49,14 16-30,-14-16-15,0 0-7,13-22-3,-13 22 13,17-21 7,-17 21 39,19-23 68,-19 23 49,24-21 27,-10 15 25,2-3 15,-1 0-11,2 4-7,-1-9-20,3 7-21,-6-8-17,0 1-14,-6-3-17,-7 0-14,0 1-2,-9 1-1,9 15 1,-27-13 1,10 13 0,-1 13 1,1 4 0,1 6 1,6 7 0,2 1 2,8 0-2,0 1 1,13-5-1,3-3 1,8-5-1,4-5 0,2-14 1,4 0-3,-3-8 2,1-9-1,-5-5 0,-5-2-2,-4-2 1,-8-4 0,-3 3 0,-7 1-1,0 2 1,0 4 1,-7 4 0,7 16 0,-5-21 2,5 21-2,0 0 0,0 0 1,15 14-1,-9 2 0,-2 5-2,-4 2 1,0 7-1,0 3 2,-5-1-2,-4-4 1,-2 0 0,2-4 2,1-10 0,8-14 1,0 0-1,0 0 0,0-17 1,0-10-1,10-6 1,-3-5-3,4-3 2,1-2-3,4 4 2,2 6-1,2 6 1,3 11 0,3 7-1,-2 9 2,1 7-2,-5 3-1,-2 8-28,-8-3-40,0 6-30,-10-2-14,0-4-12,-7 1-7,-2-3 1,9-13 15,-14 26 47,14-26 69,-5 17 64,5-17 41,16 10 20,3-10 9,5 0-2,2 0-11,1-12-20,1 8-30,-4-9-33,-2-1-26,-7 0-12,-7-3-1,-8 17 0,-12-23 1,-4 23 1,-1 0 0,-3 4-1,1 13 2,3 6 0,8 10 2,8 0-1,9 4 0,7-2-2,6-5 2,3-3-1,1-9 1,1-5-1,0-5 0,-1-3-52,-5-5-66,-1-8-30,4 3-13,-5-8-6,5 3-6,-6-11 37</inkml:trace>
        </inkml:traceGroup>
      </inkml:traceGroup>
    </inkml:traceGroup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03:48.804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5B27F85F-A883-4585-8FD1-FF2860837A28}" emma:medium="tactile" emma:mode="ink">
          <msink:context xmlns:msink="http://schemas.microsoft.com/ink/2010/main" type="inkDrawing" rotatedBoundingBox="10340,13002 11857,13151 11853,13197 10335,13049" shapeName="Other"/>
        </emma:interpretation>
      </emma:emma>
    </inkml:annotationXML>
    <inkml:trace contextRef="#ctx0" brushRef="#br0">1509 182 86,'0'0'91,"0"0"-12,0 0 21,-15-15 3,15 15 3,0 0-9,-13-13-8,13 13-14,-16-5-18,16 5-25,-29-6-25,2 6-2,-7 0-4,-13-8-1,-11 2 2,-10 0 4,-8-5-2,-8 1 3,-6 1-3,-8 1-2,1-4 0,0 1 3,-2 1-4,1 3-1,6-1 0,6 2 0,9-1 0,10 1 0,13 0 1,11 1 0,15 5-20,7-6-47,21 6-35,0 0-27,0 0-26,0 23-12,0-23-1,16 21 5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29:52.595"/>
    </inkml:context>
    <inkml:brush xml:id="br0">
      <inkml:brushProperty name="width" value="0.21167" units="cm"/>
      <inkml:brushProperty name="height" value="0.211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19907AFD-DA9A-4288-A68E-0A25F1DE0D67}" emma:medium="tactile" emma:mode="ink">
          <msink:context xmlns:msink="http://schemas.microsoft.com/ink/2010/main" type="writingRegion" rotatedBoundingBox="16892,11523 18460,11523 18460,12035 16892,12035"/>
        </emma:interpretation>
      </emma:emma>
    </inkml:annotationXML>
    <inkml:traceGroup>
      <inkml:annotationXML>
        <emma:emma xmlns:emma="http://www.w3.org/2003/04/emma" version="1.0">
          <emma:interpretation id="{7EA85233-5B94-4B75-B1D1-D441F0C611D7}" emma:medium="tactile" emma:mode="ink">
            <msink:context xmlns:msink="http://schemas.microsoft.com/ink/2010/main" type="paragraph" rotatedBoundingBox="16892,11523 18460,11523 18460,12035 16892,120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0E8C48-9541-411A-A40C-B8F90E2A7E98}" emma:medium="tactile" emma:mode="ink">
              <msink:context xmlns:msink="http://schemas.microsoft.com/ink/2010/main" type="line" rotatedBoundingBox="16892,11523 18460,11523 18460,12035 16892,12035"/>
            </emma:interpretation>
          </emma:emma>
        </inkml:annotationXML>
        <inkml:traceGroup>
          <inkml:annotationXML>
            <emma:emma xmlns:emma="http://www.w3.org/2003/04/emma" version="1.0">
              <emma:interpretation id="{AA5E1BDB-1D9C-4CEC-82E8-0E4C375B0464}" emma:medium="tactile" emma:mode="ink">
                <msink:context xmlns:msink="http://schemas.microsoft.com/ink/2010/main" type="inkWord" rotatedBoundingBox="16892,11982 16966,11982 16966,12035 16892,12035"/>
              </emma:interpretation>
              <emma:one-of disjunction-type="recognition" id="oneOf0">
                <emma:interpretation id="interp0" emma:lang="en-US" emma:confidence="0">
                  <emma:literal>•</emma:literal>
                </emma:interpretation>
                <emma:interpretation id="interp1" emma:lang="en-US" emma:confidence="0">
                  <emma:literal>.</emma:literal>
                </emma:interpretation>
                <emma:interpretation id="interp2" emma:lang="en-US" emma:confidence="0">
                  <emma:literal>T</emma:literal>
                </emma:interpretation>
                <emma:interpretation id="interp3" emma:lang="en-US" emma:confidence="0">
                  <emma:literal>p</emma:literal>
                </emma:interpretation>
                <emma:interpretation id="interp4" emma:lang="en-US" emma:confidence="0">
                  <emma:literal>t</emma:literal>
                </emma:interpretation>
              </emma:one-of>
            </emma:emma>
          </inkml:annotationXML>
          <inkml:trace contextRef="#ctx0" brushRef="#br0">4236-1971 640,'0'0'189,"0"0"-7,10-34-191,-10 34-6,18-19-46,-18 19-52,17 0-47,-17 0-18,0 0-5,-47 11-1,20 6 76</inkml:trace>
        </inkml:traceGroup>
        <inkml:traceGroup>
          <inkml:annotationXML>
            <emma:emma xmlns:emma="http://www.w3.org/2003/04/emma" version="1.0">
              <emma:interpretation id="{2ED3CF4F-83A9-4540-994F-FF843245739C}" emma:medium="tactile" emma:mode="ink">
                <msink:context xmlns:msink="http://schemas.microsoft.com/ink/2010/main" type="inkWord" rotatedBoundingBox="18367,11523 18460,11523 18460,11662 18367,11662"/>
              </emma:interpretation>
              <emma:one-of disjunction-type="recognition" id="oneOf1">
                <emma:interpretation id="interp5" emma:lang="en-US" emma:confidence="0">
                  <emma:literal>\</emma:literal>
                </emma:interpretation>
                <emma:interpretation id="interp6" emma:lang="en-US" emma:confidence="0">
                  <emma:literal>|</emma:literal>
                </emma:interpretation>
                <emma:interpretation id="interp7" emma:lang="en-US" emma:confidence="0">
                  <emma:literal>'</emma:literal>
                </emma:interpretation>
                <emma:interpretation id="interp8" emma:lang="en-US" emma:confidence="0">
                  <emma:literal>1</emma:literal>
                </emma:interpretation>
                <emma:interpretation id="interp9" emma:lang="en-US" emma:confidence="0">
                  <emma:literal>I</emma:literal>
                </emma:interpretation>
              </emma:one-of>
            </emma:emma>
          </inkml:annotationXML>
          <inkml:trace contextRef="#ctx0" brushRef="#br0" timeOffset="-15129.4278">5682-2483 198,'0'0'78,"0"0"-14,28 0-14,-28 0-8,18 22 0,-7-4 10,-11 2-1,12 3-5,-12-23-8,8 32 2,-8-32-4,0 24-3,0-24-9,0 0-17,0 0-10,0 0-48,0 0-37,0 0-23,0 0-17,0 0-13,16-27-1,-16 27 5</inkml:trace>
        </inkml:traceGroup>
      </inkml:traceGroup>
    </inkml:traceGroup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05:25.638"/>
    </inkml:context>
    <inkml:brush xml:id="br0">
      <inkml:brushProperty name="width" value="0.01764" units="cm"/>
      <inkml:brushProperty name="height" value="0.01764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C4197D41-F37C-4E00-9FFA-9668C4C35CB1}" emma:medium="tactile" emma:mode="ink">
          <msink:context xmlns:msink="http://schemas.microsoft.com/ink/2010/main" type="writingRegion" rotatedBoundingBox="12083,12906 14514,12971 14413,16733 11982,16668">
            <msink:destinationLink direction="with" ref="{49985B9A-F540-4AB0-88D6-D02F8F1A318D}"/>
            <msink:destinationLink direction="with" ref="{253D097D-650F-4CFB-9D20-55D4DFEA5C0F}"/>
          </msink:context>
        </emma:interpretation>
      </emma:emma>
    </inkml:annotationXML>
    <inkml:traceGroup>
      <inkml:annotationXML>
        <emma:emma xmlns:emma="http://www.w3.org/2003/04/emma" version="1.0">
          <emma:interpretation id="{13FD8136-0FFE-4E4B-A2FA-46AEBDE208F3}" emma:medium="tactile" emma:mode="ink">
            <msink:context xmlns:msink="http://schemas.microsoft.com/ink/2010/main" type="paragraph" rotatedBoundingBox="12503,12906 14518,12988 14500,13418 12485,133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10D141C-3F46-4012-ACC1-D427B91A17CA}" emma:medium="tactile" emma:mode="ink">
              <msink:context xmlns:msink="http://schemas.microsoft.com/ink/2010/main" type="line" rotatedBoundingBox="12503,12906 14518,12988 14500,13418 12485,13336"/>
            </emma:interpretation>
          </emma:emma>
        </inkml:annotationXML>
        <inkml:traceGroup>
          <inkml:annotationXML>
            <emma:emma xmlns:emma="http://www.w3.org/2003/04/emma" version="1.0">
              <emma:interpretation id="{5F14562E-7D0B-4CF6-BA03-06EA0D9C59C9}" emma:medium="tactile" emma:mode="ink">
                <msink:context xmlns:msink="http://schemas.microsoft.com/ink/2010/main" type="inkWord" rotatedBoundingBox="12503,12906 14518,12988 14500,13418 12485,13336"/>
              </emma:interpretation>
              <emma:one-of disjunction-type="recognition" id="oneOf0">
                <emma:interpretation id="interp0" emma:lang="en-US" emma:confidence="1">
                  <emma:literal>analytical</emma:literal>
                </emma:interpretation>
                <emma:interpretation id="interp1" emma:lang="en-US" emma:confidence="0">
                  <emma:literal>anal epical</emma:literal>
                </emma:interpretation>
                <emma:interpretation id="interp2" emma:lang="en-US" emma:confidence="0">
                  <emma:literal>anal apical</emma:literal>
                </emma:interpretation>
                <emma:interpretation id="interp3" emma:lang="en-US" emma:confidence="0">
                  <emma:literal>anal Typical</emma:literal>
                </emma:interpretation>
                <emma:interpretation id="interp4" emma:lang="en-US" emma:confidence="0">
                  <emma:literal>anal Epical</emma:literal>
                </emma:interpretation>
              </emma:one-of>
            </emma:emma>
          </inkml:annotationXML>
          <inkml:trace contextRef="#ctx0" brushRef="#br0">213 39 39,'0'0'20,"0"0"-3,-4-14-5,4 14-6,0 0 0,0 0 0,0 0 1,-15-13 1,15 13 2,0 0 4,-18-6 0,18 6 3,-19 0-3,19 0-1,-21-7-2,21 7-1,-21 0-3,21 0-4,-26 8-2,12-3-1,14-5 2,-27 16-1,27-16 1,-25 17 1,25-17-1,-17 20 2,13-6-4,4-14-2,0 26 0,0-26 0,0 26 0,0-12 3,0-14-3,13 26 2,-13-26 4,13 20 3,-13-20-2,12 14 5,-12-14 0,16 0 1,-16 0 4,17 0 1,-17 0 0,19-20-2,-19 20 3,23-20 0,-14 4 9,1-1-1,0 0-1,-1 1-2,-2-1 1,-1 3 0,-6-1-4,0 15-1,10-24-11,-10 24-3,0 0-2,0-14 0,0 14-1,0 0-2,0 0 0,8 19 1,-8-19-2,4 22 4,1-6-4,-5-1-1,12 1 2,-5 3 1,2-4-1,0 0-1,2 0 2,-3-1-7,-8-14 0,21 16-9,-21-16-28,20 5-17,-20-5-16,19 0-14,-19 0-11,16-11 9,-16 11 24</inkml:trace>
          <inkml:trace contextRef="#ctx0" brushRef="#br0" timeOffset="717.6011">257 43 49,'0'-14'19,"0"14"-1,0 0-3,0 0-2,0 0-1,0 0 2,0 0 5,0 19 4,0-19-4,8 20 7,-8-6-2,6 0 4,-2 2 6,-4 1 4,7 0-2,-7 1-2,0-3 1,5 2-3,-5-17 1,0 23-2,0-23-9,0 0-4,0 15 12,0-15 2,0 0-2,0 0-2,0 0-2,0 0-4,0-22 3,8 7-4,-8-6-13,11 0-3,-3-3-1,5-1 1,0 0-2,5 1 3,-1 2-3,3 5 1,-1 5-3,-2 1-2,0 5 0,-1 6 0,-1 0 0,-15 0 0,20 15 1,-20-15-3,16 28 2,-16-11 1,8 6-3,-8-2-2,0-1 2,0-1-1,0-2 2,0-1 1,0-16-1,-7 25-1,7-25 0,0 0-6,0 0-13,0 0-27,0 0-26,0 0-17,5-15-4,-5 15-9,4-19-2,-4 19 0,5-22 12,-5 22 42</inkml:trace>
          <inkml:trace contextRef="#ctx0" brushRef="#br0" timeOffset="2121.6037">626 31 53,'0'0'28,"0"0"-3,0 0-6,0 0-6,0 0-5,0 0-3,-21 0 0,21 0 0,-19 9 3,19-9 4,-22 19 2,22-19 8,-23 26 0,23-26 1,-16 27 2,10-11 1,6-2-4,0-14 0,0 23 3,0-23-2,11 16 2,-11-16 1,22 4-3,-22-4-3,26-8 0,-11 1-5,0-1-3,-15 8-6,21-25 1,-12 10 1,-4 0-2,3 1 1,-8-1-1,0 15 1,6-27-2,-6 27 1,5-19-4,-5 19-3,0 0 0,0 0 2,0 0-1,0 0 1,0 0-1,0 0 2,15 16-2,-15-16 3,10 28-2,-3-12-2,4-1 0,-1 1 0,1 0 1,2-3-3,0 0 1,-13-13-6,22 18 0,-22-18-13,18 13-27,-18-13-14,0 0-9,19 0-5,-19 0-15,8-17-15,-8 3 11,0 14 77</inkml:trace>
          <inkml:trace contextRef="#ctx0" brushRef="#br0" timeOffset="2496.0043">812-73 78,'0'0'38,"0"0"-7,0 0 5,0 0 7,0 21 6,0-21 3,8 28 5,-1-9 3,-1-1 10,2 3 0,2 1-7,-2-3-17,1 1-9,-2-2-6,1 1-7,-3-5-5,-5-14-12,8 24-7,-8-24-7,0 13 0,0-13-14,0 0-33,0 0-22,0 0-15,0 0-7,0 0-11,0 0-5,16-18-10,-16 18 14,0-19 110</inkml:trace>
          <inkml:trace contextRef="#ctx0" brushRef="#br0" timeOffset="2776.8048">913 32 27,'0'0'51,"0"0"-11,0 0-18,0 0-6,0 0-1,0 0 4,0 16-4,0-16 5,20 22-6,-20-22-1,27 25-2,-13-13-2,4-1-2,-4-1-5,1 1 2,-15-11-5,24 12-5,-24-12-14,14 8-14,-14-8-6,0 0-15,14 0-9,-14 0-1,6-17 65</inkml:trace>
          <inkml:trace contextRef="#ctx0" brushRef="#br0" timeOffset="3073.2054">1091 51 76,'0'0'40,"-12"0"-16,12 0-3,0 27-10,-5-10 9,5 3 7,0 0 12,7 4 0,-7 0 5,8 2 3,-8 0-1,8-1-1,-8-4-8,6 1-12,-6-1-7,0-6-7,4-1-3,-4-14-2,0 17-16,0-17-41,0 0-16,0 0-19,10-15-17,-10-2-4,5 3-14,-5-12 82</inkml:trace>
          <inkml:trace contextRef="#ctx0" brushRef="#br0" timeOffset="3868.8068">1183 132 109,'0'0'77,"0"0"-20,0 0-14,0 0 10,24-14 11,-3 14 10,2-6-5,6 6 0,-2-7-14,6 7-3,-5-9-14,1 5-10,-7-1-15,0 0-8,-8 1-2,-14 4-4,20-8 0,-20 8-2,0 0-1,0 0-1,0 0 1,0 0 1,0 0 0,0 0 1,0 0 0,0 22-3,0-8 4,0 2-1,0 1 1,0 2-2,6-1 2,-6 2-3,8-7 4,-3 3 1,-5-16-1,5 19-2,-5-19-1,0 0-12,0 0-32,0 0-25,0 0-10,0 0-8,0 0-16,0 0-12,12-15-5,-12 15 16,4-21 107</inkml:trace>
          <inkml:trace contextRef="#ctx0" brushRef="#br0" timeOffset="3400.8059">1208-7 132,'0'0'76,"12"0"-9,-12 0-24,29 19 5,-14-8 5,2 4 6,-2-4-2,-3 5 1,-2 1-13,-3 4-5,-2-2-7,-5 1-8,0-3-7,4 1-7,-4 1-4,0-6-7,0-13 1,0 16-8,0-16-36,0 0-34,0 0-15,0 0-12,0 0-17,0 0-7,0 0-13,0-14 81</inkml:trace>
          <inkml:trace contextRef="#ctx0" brushRef="#br0" timeOffset="4258.8074">1450-40 329,'0'0'121,"0"0"-33,0 0-16,0 0-18,0 0-26,-15 0-19,15 0-10,0 0-27,0 0-30,0 0-16,0 14-15,0-14-12,0 0-15,16 0-11,-16 0 20,0 0 107</inkml:trace>
          <inkml:trace contextRef="#ctx0" brushRef="#br0" timeOffset="4602.008">1600 63 106,'0'0'40,"-14"18"-6,14-18-8,-14 22 2,14-22 2,-16 25 6,10-11 1,0 0 6,6-14 4,0 25-4,0-25-6,4 24-6,-4-24-7,11 17-7,-11-17-6,16 10-9,-16-10-18,21 6-32,-21-6-19,23 0-12,-23 0-12,28 0-5,-28 0-8,30-12 13</inkml:trace>
          <inkml:trace contextRef="#ctx0" brushRef="#br0" timeOffset="5054.4087">1797 98 43,'0'0'51,"0"0"-7,-19 0-25,19 0-9,-20 13 11,20-13 5,-18 20 10,18-20 1,-18 27 5,18-27-2,-10 23 3,10-23 0,0 19-7,0-19-8,0 15-3,0-15-4,17 5-1,-17-5-2,19-5 0,-19 5-3,22-13-2,-22 13-4,20-25-1,-10 12-3,-10 13-4,15-19 0,-15 19-2,14-6 0,-14 6-2,0 0 2,14 22-1,-7-8 1,-7-14 1,12 25-1,-12-25-1,12 19-2,-12-19-5,13 12-25,-13-12-27,16 8-13,-16-8-11,15 5-10,-15-5-18,13-5 10,-13 5 20</inkml:trace>
          <inkml:trace contextRef="#ctx0" brushRef="#br0" timeOffset="5335.2092">1927-13 122,'-22'-5'65,"22"5"2,0 24 13,0-2-6,0-1 1,13 6-2,-1 3-1,2-2-5,0 2-9,0-3-23,1-1-39,-4-5 5,-2-3-3,-5-2 0,-4-16 0,0 20-9,0-20-38,0 0-38,0 16-24,0-16-23,0 0-12,-15-7-5,15 7 61</inkml:trace>
        </inkml:traceGroup>
      </inkml:traceGroup>
    </inkml:traceGroup>
    <inkml:traceGroup>
      <inkml:annotationXML>
        <emma:emma xmlns:emma="http://www.w3.org/2003/04/emma" version="1.0">
          <emma:interpretation id="{2DBE551B-180B-4205-880A-92C529E6BE81}" emma:medium="tactile" emma:mode="ink">
            <msink:context xmlns:msink="http://schemas.microsoft.com/ink/2010/main" type="paragraph" rotatedBoundingBox="12151,13672 13632,13740 13608,14252 12128,141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DC1BE6-884C-4011-B937-C82F3A1975F2}" emma:medium="tactile" emma:mode="ink">
              <msink:context xmlns:msink="http://schemas.microsoft.com/ink/2010/main" type="line" rotatedBoundingBox="12151,13672 13632,13740 13608,14252 12128,14183"/>
            </emma:interpretation>
          </emma:emma>
        </inkml:annotationXML>
        <inkml:traceGroup>
          <inkml:annotationXML>
            <emma:emma xmlns:emma="http://www.w3.org/2003/04/emma" version="1.0">
              <emma:interpretation id="{9895BFE4-F783-41A1-9864-EED938CE13A4}" emma:medium="tactile" emma:mode="ink">
                <msink:context xmlns:msink="http://schemas.microsoft.com/ink/2010/main" type="inkWord" rotatedBoundingBox="12151,13672 13632,13740 13608,14252 12128,14183"/>
              </emma:interpretation>
              <emma:one-of disjunction-type="recognition" id="oneOf1">
                <emma:interpretation id="interp5" emma:lang="en-US" emma:confidence="1">
                  <emma:literal>logical</emma:literal>
                </emma:interpretation>
                <emma:interpretation id="interp6" emma:lang="en-US" emma:confidence="1">
                  <emma:literal>log iCal</emma:literal>
                </emma:interpretation>
                <emma:interpretation id="interp7" emma:lang="en-US" emma:confidence="0">
                  <emma:literal>Hog iCal</emma:literal>
                </emma:interpretation>
                <emma:interpretation id="interp8" emma:lang="en-US" emma:confidence="0">
                  <emma:literal>logy iCal</emma:literal>
                </emma:interpretation>
                <emma:interpretation id="interp9" emma:lang="en-US" emma:confidence="0">
                  <emma:literal>log. iCal</emma:literal>
                </emma:interpretation>
              </emma:one-of>
            </emma:emma>
          </inkml:annotationXML>
          <inkml:trace contextRef="#ctx0" brushRef="#br0" timeOffset="6489.6114">-343 676 79,'0'0'38,"0"0"-1,0 0 0,0 0 6,0 0 11,0 0 6,0 23 1,0-23 3,0 33 6,0-15-6,8 8-4,-8-2-11,7 3-14,-7-5-13,4 1-5,-4-2-14,5-4 0,-5-2-6,0-15 6,8 17-4,-8-17 4,0 0-15,0 0-28,0 0-31,14 0-24,-14 0-3,0 0-19,14-20-8,-14 20-10,16-21 30</inkml:trace>
          <inkml:trace contextRef="#ctx0" brushRef="#br0" timeOffset="6879.612">-179 776 61,'0'0'52,"0"0"-31,-11 15-6,11-15 4,-9 25 8,9-8 6,-5 1 5,5-3 5,8 1 8,1-1 7,6-5 16,-2-2-7,4-3-5,-1-5-11,3 0-5,-5-11-10,1 0-8,-8-4-14,-2-2-16,-5 2 0,0-3-1,-11 4 2,-1 0-1,-1 5 1,-3 3 1,-1 6 0,-1 0 0,2 0-1,16 0-9,-21 6-39,21-6-29,0 0-12,-5 14-14,5-14-8,30 0-14,-10 0 0,7 0 37</inkml:trace>
          <inkml:trace contextRef="#ctx0" brushRef="#br0" timeOffset="7394.413">87 771 78,'0'0'54,"0"0"-22,-16 11-8,16-11 4,-26 21 12,12-6 9,-2 0 5,4 1 2,1-2 7,11-14 4,-8 23 2,8-23-14,0 0-15,23 12-12,-7-12-5,-2-6-5,2-2-7,0 2-9,-16 6-2,22-13 0,-22 13 0,14-13 0,-14 13-2,0 0 1,0 0 0,0 0 0,0 0 0,0 0 0,14 8-1,-14-8 2,11 20 0,-1-3-4,-1-1 2,0 9-2,2 5-3,-3 0 4,0 2-4,-1 2 4,-7-2-3,0-2 8,0-3-5,-6-7 5,6-20 1,-20 21-1,6-21 0,-5 0 0,1 0-1,-5-11-2,3 3 0,1-2 0,3 3 0,2-1 1,14 8-2,-12-15-36,12 15-36,0-15-20,0 15-13,16-16-17,-3 8-4,-13 8-1</inkml:trace>
          <inkml:trace contextRef="#ctx0" brushRef="#br0" timeOffset="7924.8139">310 729 372,'0'0'126,"0"0"2,-19-16-55,19 16-29,0 0-25,-16 0-45,16 0-43,0 0-22,0 0-11,24 13-14,-24-13-9,32 15-3,-16-15 23</inkml:trace>
          <inkml:trace contextRef="#ctx0" brushRef="#br0" timeOffset="7706.4135">282 859 50,'0'0'67,"0"-14"5,0 14-29,0 0 0,0 0 4,0 15 9,0-15-1,0 22 1,0-22-7,13 28 4,-13-28-11,10 27 0,-10-27-15,8 22-11,-8-22-17,0 0-6,4 17-36,-4-17-35,0 0-17,0 0-17,0 0-15,0 0 7,6-14 10</inkml:trace>
          <inkml:trace contextRef="#ctx0" brushRef="#br0" timeOffset="8205.6144">538 793 28,'0'0'68,"0"0"-21,-22 15-24,22-15 5,-24 25 7,12-12 6,-3 3 3,3-1-5,3 3 7,4-4-9,5 2 0,0-16-15,10 23-6,5-10-11,0-6-3,3 3-18,1-4-25,-1-2-19,4 1-13,-5-5-20,2 0-6,-6 0 3,4-5 56</inkml:trace>
          <inkml:trace contextRef="#ctx0" brushRef="#br0" timeOffset="8720.4152">814 871 43,'0'0'50,"-23"-11"6,23 11-43,-25 8 5,25-8 15,-26 14 9,10-4 6,16-10 4,-25 18-5,25-18 8,-17 21-7,17-21-2,-4 17-15,4-17-2,11 14-8,-11-14 4,24 4-1,-10-4-2,2-4 0,1-3-7,1-2-1,-2-3-7,-2-2 2,-2-1-7,-1 2 2,-11 13-6,13-24 0,-13 24 0,0 0 0,0 0 2,0 0-1,0 0 2,0 23-3,0-23 7,0 25-6,0-10 3,7-1-3,-7-14 2,18 23-2,-18-23 1,23 17-1,-23-17-6,25 16-16,-25-16-38,20 12-22,-20-12-13,17 8-9,-17-8-14,18 0-8,-18 0 7,18-10 91</inkml:trace>
          <inkml:trace contextRef="#ctx0" brushRef="#br0" timeOffset="9032.4157">1035 724 99,'0'0'64,"0"0"-2,0 0-11,18 12 8,-18 4 13,6 6 0,-2 1-3,3 7-2,-3-1-9,4-1-5,-1 0-17,2-2-17,-2 1-22,-1-5-3,0-4 3,-6-4-5,0-14 7,7 19-7,-7-19-44,0 0-42,0 0-25,0 0 3,-5-20-13,5 20 8,-6-23 0</inkml:trace>
        </inkml:traceGroup>
      </inkml:traceGroup>
    </inkml:traceGroup>
    <inkml:traceGroup>
      <inkml:annotationXML>
        <emma:emma xmlns:emma="http://www.w3.org/2003/04/emma" version="1.0">
          <emma:interpretation id="{B3A387B0-226D-4F5D-B80B-5287FB77CFEA}" emma:medium="tactile" emma:mode="ink">
            <msink:context xmlns:msink="http://schemas.microsoft.com/ink/2010/main" type="paragraph" rotatedBoundingBox="12044,14351 14275,14402 14266,14806 12035,147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CCE099-2640-482B-8547-25BD281E5DE3}" emma:medium="tactile" emma:mode="ink">
              <msink:context xmlns:msink="http://schemas.microsoft.com/ink/2010/main" type="line" rotatedBoundingBox="12044,14351 14275,14402 14266,14806 12035,14755"/>
            </emma:interpretation>
          </emma:emma>
        </inkml:annotationXML>
        <inkml:traceGroup>
          <inkml:annotationXML>
            <emma:emma xmlns:emma="http://www.w3.org/2003/04/emma" version="1.0">
              <emma:interpretation id="{316BA91D-B4CE-4549-B2E8-AF3152BA3130}" emma:medium="tactile" emma:mode="ink">
                <msink:context xmlns:msink="http://schemas.microsoft.com/ink/2010/main" type="inkWord" rotatedBoundingBox="12044,14351 14275,14402 14266,14806 12035,14755"/>
              </emma:interpretation>
              <emma:one-of disjunction-type="recognition" id="oneOf2">
                <emma:interpretation id="interp10" emma:lang="en-US" emma:confidence="1">
                  <emma:literal>scientific</emma:literal>
                </emma:interpretation>
                <emma:interpretation id="interp11" emma:lang="en-US" emma:confidence="0">
                  <emma:literal>scientists</emma:literal>
                </emma:interpretation>
                <emma:interpretation id="interp12" emma:lang="en-US" emma:confidence="0">
                  <emma:literal>Scientific</emma:literal>
                </emma:interpretation>
                <emma:interpretation id="interp13" emma:lang="en-US" emma:confidence="0">
                  <emma:literal>scientist</emma:literal>
                </emma:interpretation>
                <emma:interpretation id="interp14" emma:lang="en-US" emma:confidence="0">
                  <emma:literal>scientism</emma:literal>
                </emma:interpretation>
              </emma:one-of>
            </emma:emma>
          </inkml:annotationXML>
          <inkml:trace contextRef="#ctx0" brushRef="#br0" timeOffset="54770.3002">-268 1490 82,'-8'-15'45,"8"15"-8,0 0-4,-23-15 0,23 15 1,-25 0 3,12 0 2,-3 0 1,-3 9 1,2 2 1,-2-4-5,5 5-4,-1-3-5,15-9 2,-17 17 2,17-17 0,0 0-5,6 17-1,-6-17-2,26 13-2,-10-5-5,1 2-5,2 2-6,-2 5-2,-1-2-2,-4 3 3,-3-4-1,-4 2 1,-5-16 0,0 23 1,0-23-2,0 0 1,-17 14-1,17-14 0,-16 0-3,16 0 0,-15-10-2,15 10-4,0 0-32,-8-13-31,8 13-17,0 0-11,15-16-8,-15 16-16,23-19-11,-6 10-3,-2-7 76</inkml:trace>
          <inkml:trace contextRef="#ctx0" brushRef="#br0" timeOffset="55331.9012">-110 1513 107,'0'0'84,"0"0"-7,0 0-27,-16 0-13,16 0 0,-15 27-3,9-14-3,0 6 6,6-3 3,0 2 6,0-3 0,12 0-2,-12-15-9,24 22-6,-8-15-8,3-3-7,-2-4-6,2 0-6,-2 0-4,0-7-9,-1 7-18,0-10-33,-16 10-11,24-10-7,-24 10-1,0 0-3,15-7 3,-15 7 5,0 0 17,-4-16 28,4 16 13,-7-19 8,7 19 8,0-21 5,0 21 1,11-21 3,-11 21 7,14-14 6,-14 14 8,0 0 10,0 0 7,16 8 7,-16-8 8,0 21 9,0-21 8,10 31-2,-10-18-9,9 6-11,-9-3-15,9 3-5,-9-4-13,0-15-9,11 22-15,-11-22-4,0 0-24,8 14-39,-8-14-16,0 0-17,6-14-15,-6 14-16,6-22 4,-2 5-1,-4-5 130</inkml:trace>
          <inkml:trace contextRef="#ctx0" brushRef="#br0" timeOffset="55472.3014">113 1466 197,'-9'-16'76,"9"16"-35,0 0-38,0 0-33,0 0-25,0 0-23,13 0-3,-13 0 8,19 10 73</inkml:trace>
          <inkml:trace contextRef="#ctx0" brushRef="#br0" timeOffset="56314.7029">189 1536 39,'0'0'69,"0"0"1,0 0-31,17 13-12,-17-13 9,29 0 3,-15-9 2,3 4 1,0-5-2,-2-2-2,0-2-4,-10-1-7,-5 15-9,0-20-6,0 20-4,-17-7-3,1 14-3,-2 2-1,0 8-2,3 4 0,-1 0 2,3 2 4,8 1 4,5-1 0,0-2 3,12 0 1,2 0 0,5-6 0,3 2-1,1-6-4,2-1-1,-4-4-9,2-6-21,-6 0-35,1-8-18,-4-2-7,-14 10-11,20-29-1,-11 12 0,-1-1 13,-1 1 27,-3 0 45,-4 0 18,0 17 10,0-27 9,0 27 8,0-15-1,0 15-5,0 0-8,0 0-7,0 0-2,0 0 2,0 0 1,-4 23 5,4-7 10,0 2 6,0 1 6,0 0 3,4 0 4,-4-5 1,0 0 8,0-14-5,0 15-9,0-15-9,0 0-4,0 0-5,0 0-4,5-18-6,-5 3-11,0-2-4,6-4-2,-1-4 0,3-2-2,4 2 2,3 2-1,2 3 3,0 10-1,3 10 3,-3 0 1,1 18 0,-4 5 1,-2 3-1,0 4 0,-4 0-3,1 0 2,-1-6-3,-1-4-1,1-4 1,-8-16-1,9 20-8,-9-20-37,0 0-35,0 0-15,0 0-14,0 0-19,8-23-5,-8 7-3,8-5 56</inkml:trace>
          <inkml:trace contextRef="#ctx0" brushRef="#br0" timeOffset="56845.1038">778 1473 181,'0'0'79,"0"0"-17,0 26-21,5-5 10,-5 1 11,7 6 2,-7-4-1,10 4 0,-10-4-7,11-1-9,-11-4-27,8-5-42,-2 0-43,-6-14-18,0 0-5,0 0-6,14 6-1,-14-6-3,-4-14 12,4 14 20,-19-22 34,5 11 23,-2 1 11,0 1 11,2 3 20,0-3 18,14 9 12,0 0 11,-11-16 1,11 16-3,17-15-4,-3 7-4,3-2-17,3 3-12,-1 1-14,0 2-8,-1 4-5,-1 0-4,-1 0-1,-1 8 2,-2 0 6,1 5 5,-14-13-1,26 29 1,-16-10-1,1 0 1,-4-1 0,1 2-2,-8-4-9,8-2-2,-8-14-1,0 21-1,0-21-3,0 0-15,0 0-48,0 0-27,0 0-15,0-24-26,0 10 0,0-3-5,-8-2 2</inkml:trace>
          <inkml:trace contextRef="#ctx0" brushRef="#br0" timeOffset="57032.3041">957 1473 506,'0'0'136,"0"0"-15,0-16-62,0 16-61,0 0-19,0 0-49,0 0-25,7 16-24,-7-16-16,0 0-2,17 10-1,-17-10 33</inkml:trace>
          <inkml:trace contextRef="#ctx0" brushRef="#br0" timeOffset="57359.9047">1281 1403 147,'0'0'89,"-18"-20"-2,18 20-44,-28-5-20,12 5-2,-1 6 1,-1 0 5,1 3 10,4-1 14,2 8 1,4 4-1,7 1-2,0 2-6,6 7-4,3-1-9,0 4-11,5 1-17,-4-3 0,0-2-2,-1 0 2,-2-4-4,-1-6-5,-1-2-18,-5-17-45,12 16-25,-12-16-28,0 0-9,0 0-13,-21-23-3,21 23 59</inkml:trace>
          <inkml:trace contextRef="#ctx0" brushRef="#br0" timeOffset="57687.5053">1182 1647 92,'17'-8'71,"2"8"-21,-2-7-31,-3 7-8,4-5-3,-4 5-4,1 0-1,0 0 2,-2 0 2,1 5 6,-14-5 12,20 15 9,-20-15 7,11 26 4,-6-10 5,-5 0 2,0 0 4,6-2-4,-2 1-8,-4-15-9,8 21-7,-8-21-6,0 0-4,9 15-6,-9-15-17,0 0-61,15 0-27,-15 0-21,15 0-22,-15 0-10,11-17-11,-11 17 77</inkml:trace>
          <inkml:trace contextRef="#ctx0" brushRef="#br0" timeOffset="58108.706">1418 1540 399,'-21'-19'167,"21"19"-21,-16-15-68,16 15-51,0 0-34,0 0-57,17-6-28,-3 11-18,3-5-11,4 9 0,-1-4 5,4-1 13,-2 2 29,1-6 65,0 0 9,-1 0 33,-6-8 27,1 8 18,-17 0 18,0 0 13,0 0-2,0 0-10,0 19-3,-17-2-17,8 5-15,-3-1-20,12 6-21,0-2-24,0-2-2,15-2-1,5-5 0,3-4 1,4-6 1,4 0 3,-5-6 2,-2 0-4,-8 0-78,-16 0-27,13-7-28,-13 7-17,-21 0-6,-10-7 0</inkml:trace>
        </inkml:traceGroup>
      </inkml:traceGroup>
    </inkml:traceGroup>
    <inkml:traceGroup>
      <inkml:annotationXML>
        <emma:emma xmlns:emma="http://www.w3.org/2003/04/emma" version="1.0">
          <emma:interpretation id="{DCC38879-3AA7-47E4-882D-FDBAE9F5A155}" emma:medium="tactile" emma:mode="ink">
            <msink:context xmlns:msink="http://schemas.microsoft.com/ink/2010/main" type="paragraph" rotatedBoundingBox="12114,15127 14206,15188 14190,15712 12099,156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A46E8C-AFD8-4CE3-932D-51DA96C46000}" emma:medium="tactile" emma:mode="ink">
              <msink:context xmlns:msink="http://schemas.microsoft.com/ink/2010/main" type="line" rotatedBoundingBox="12114,15127 14206,15188 14190,15712 12099,15652"/>
            </emma:interpretation>
          </emma:emma>
        </inkml:annotationXML>
        <inkml:traceGroup>
          <inkml:annotationXML>
            <emma:emma xmlns:emma="http://www.w3.org/2003/04/emma" version="1.0">
              <emma:interpretation id="{FA647F12-AB2C-4F3A-920B-FD3EE5A1729E}" emma:medium="tactile" emma:mode="ink">
                <msink:context xmlns:msink="http://schemas.microsoft.com/ink/2010/main" type="inkWord" rotatedBoundingBox="12114,15127 14206,15188 14190,15712 12099,15652"/>
              </emma:interpretation>
              <emma:one-of disjunction-type="recognition" id="oneOf3">
                <emma:interpretation id="interp15" emma:lang="en-US" emma:confidence="1">
                  <emma:literal>organized</emma:literal>
                </emma:interpretation>
                <emma:interpretation id="interp16" emma:lang="en-US" emma:confidence="0">
                  <emma:literal>organizes</emma:literal>
                </emma:interpretation>
                <emma:interpretation id="interp17" emma:lang="en-US" emma:confidence="0">
                  <emma:literal>organize)</emma:literal>
                </emma:interpretation>
                <emma:interpretation id="interp18" emma:lang="en-US" emma:confidence="0">
                  <emma:literal>Organized</emma:literal>
                </emma:interpretation>
                <emma:interpretation id="interp19" emma:lang="en-US" emma:confidence="0">
                  <emma:literal>organize</emma:literal>
                </emma:interpretation>
              </emma:one-of>
            </emma:emma>
          </inkml:annotationXML>
          <inkml:trace contextRef="#ctx0" brushRef="#br0" timeOffset="59075.9077">-312 2215 66,'0'0'37,"-17"9"0,17-9 7,-23 13 12,23-13 11,-18 21 15,18-21 3,-14 25-2,14-25-9,0 27-10,0-12-18,8 2-13,1-3-16,-9-14-13,27 24-8,-11-17 1,0-4 0,0-3 2,0 0 0,-16 0 2,22-20 1,-14 6 1,-2-3 1,-6-3 0,0 0 0,0 1 1,0-2 1,-8 5-1,0 0 0,8 16-2,-17-21 1,17 21-1,-19-12-6,19 12-38,0 0-42,-17-10-16,17 10-22,0 0-18,16 0-2,0 0-21,-16 0 119</inkml:trace>
          <inkml:trace contextRef="#ctx0" brushRef="#br0" timeOffset="59481.5085">-146 2156 30,'-15'25'40,"15"-25"-20,0 22-7,0-7 6,0 4 13,0 0 11,8 1 8,-2 1 5,-2-2 4,-4-2 5,5-3 4,-5-14 7,4 19-14,-4-19-11,0 0-9,0 0-8,0-16-7,0 0-7,0-4-11,0-2-14,0-3 0,8 0-2,0 1 2,0 4 0,1 6 2,-9 14 2,20-19 2,-20 19-2,21 0-9,-21 0-39,23 12-20,-8-5-14,2 3-6,2-6-10,2 4-9,-3-2-8,0-6 5,-1 8 57,-17-8 54</inkml:trace>
          <inkml:trace contextRef="#ctx0" brushRef="#br0" timeOffset="59996.3094">93 2201 99,'0'0'49,"-21"0"-8,21 0-15,-25 17 2,25-17 4,-25 25 3,14-9 1,2-2 3,2 2 4,7-1 3,0-15 1,0 24-4,0-24-6,16 9-6,-16-9-5,24 0-2,-24 0-2,20-17-4,-20 17-4,12-25-2,-12 11-3,0 14-2,8-23-3,-8 23-5,0-16-4,0 16-1,0 0 1,0 0 2,0 17 2,5-3 4,-5 3 1,7 3 3,-7 3 1,9 0 0,-4 1 0,3 1-2,0-1-2,2 2 0,-3-3-2,1 2 4,-2 0-1,-6-1 1,0-4 0,0 0 1,-7-3-3,-2-2 2,-6-4-1,-1-4-2,-4-2 0,-2-5-1,2 5-1,-1-5-4,3-7-3,2-1-26,16 8-39,-12-15-26,12 15-9,12-23-21,-1 7-14,5 0-1,0-4 12</inkml:trace>
          <inkml:trace contextRef="#ctx0" brushRef="#br0" timeOffset="60916.711">266 2260 10,'0'0'60,"0"0"-26,0 0-12,0 0 6,-19 6 8,19-6 7,-23 20 2,12-5 3,0 0 5,2 0 10,1-1 8,8 1-8,0-15-11,0 18-6,0-18-8,0 0-6,24 6-9,-24-6-10,20-10-14,-20 10 0,17-21 2,-8 7 0,-1-2 1,0 2-1,0 0-1,-8 14 0,14-22 1,-14 22 0,0 0 0,0 0-1,16 0 0,-16 0 2,9 16 0,-1-1 0,-2 1-2,4 1 0,-1 3-1,2-4 0,-11-16-2,24 24-3,-10-18-9,-14-6-21,27 0-25,-27 0-14,22-13-10,-11-1-4,-11 14 2,15-26 2,-10 9 10,-5 0 24,4 0 28,-4-1 32,0 4 32,0 14 11,0-20 2,0 20 1,0 0-2,0 0 0,0 0-1,0 0-14,0 0-16,0 0 2,-5 19 10,10-5 3,0-1 1,3 6-1,-8-1-2,8 2-1,-8-2-7,0 1-9,0-4-12,0-15-5,-5 20-3,5-20-1,0 0 0,0 0-2,9-29 0,-1 10 1,1 0 0,-1-2 3,0 1 2,-1 5 0,-7 15-1,11-23 0,-11 23 0,0 0 0,0 0-1,14 0 1,-14 0-1,18 17 1,-18-17 0,21 27 2,-9-11 1,-3-2 1,0 0 0,-9-14-1,10 25-3,-10-25-4,4 17-37,-4-17-46,0 0-20,0 0-21,17 0-11,-17 0 1,16-19 3</inkml:trace>
          <inkml:trace contextRef="#ctx0" brushRef="#br0" timeOffset="61166.3114">738 2253 89,'0'0'72,"0"0"1,6 22 19,-6-8-3,0 6-2,8-1-8,0 4-3,0-2-13,3 0-13,0-2-23,-1 0-27,0-6-2,-10-13 1,15 22-5,-15-22-7,0 0-27,0 0-33,0 0-17,0 0-13,0 0-18,0 0-15,-7-22 6,7 7 48</inkml:trace>
          <inkml:trace contextRef="#ctx0" brushRef="#br0" timeOffset="61337.9117">768 2206 428,'0'0'140,"-12"-17"-5,12 17-62,0 0-61,0 0-69,0 0-33,19-9-17,-4 15-25,-15-6-6,28 9 2,-15-9 8</inkml:trace>
          <inkml:trace contextRef="#ctx0" brushRef="#br0" timeOffset="61759.1125">956 2216 231,'-18'10'138,"18"-10"-36,0 0-34,0 0-6,12 16-1,3-16-6,4 8-11,3-4-22,-1 1-21,2-5-1,-3 8 4,-4-2 2,-16-6 1,13 20 0,-13-4 0,-9 1 0,0 6 0,-2-2-3,0-1-4,3 1-5,0-4 0,8-3-1,0-14 0,0 21 0,0-21 0,18 7 1,-18-7 2,24 0 1,-11 0 1,2 0 2,-2-6-1,3 1-2,-2-1-27,2 6-37,-2-10-23,0 4-11,-14 6-17,21-15-16,-21 15-3,18-23 19</inkml:trace>
          <inkml:trace contextRef="#ctx0" brushRef="#br0" timeOffset="62117.9131">1247 2320 229,'0'0'115,"17"-4"-33,-2 4-16,-1-12-5,5 12-6,-3-11-5,2 4-8,-4-1-10,0 2-10,-14 6-6,18-18-9,-18 18-2,0 0 0,5-17 0,-5 17-1,0 0 1,-16 6-1,16-6 0,-19 21 0,9-4-3,0 2 0,5 3-1,0 1-1,5-2 0,0 0-1,8-2-1,1 0-1,4-6 0,1 1 0,2-7-2,0-7-35,2 8-42,-1-8-20,-1 0-17,0-4-18,-2-4 2,2 2-1</inkml:trace>
          <inkml:trace contextRef="#ctx0" brushRef="#br0" timeOffset="62539.1138">1637 2174 168,'0'0'114,"0"0"-1,10 18-16,-10 0-12,0 3-19,0 6-10,-6-1-7,6 2-9,0-3-20,0-3-18,0-1-4,0-21 1,0 23 3,0-23 1,0 0 1,0 0 2,-21 9-1,3-9-1,-4 0 2,0 0-2,-2 0-3,4 0-4,3 8-2,17-8-1,-18 11 0,18-11 0,0 0 0,23 13 1,-6-13-1,0 7 4,3-7 0,0 0 2,3-8-1,-3 1-29,4 7-64,-7-7-26,-17 7-13,28-6-6,-28 6 1,17-4-2</inkml:trace>
        </inkml:traceGroup>
      </inkml:traceGroup>
    </inkml:traceGroup>
    <inkml:traceGroup>
      <inkml:annotationXML>
        <emma:emma xmlns:emma="http://www.w3.org/2003/04/emma" version="1.0">
          <emma:interpretation id="{E20767E8-73B5-4975-8C44-4DE69980AE0E}" emma:medium="tactile" emma:mode="ink">
            <msink:context xmlns:msink="http://schemas.microsoft.com/ink/2010/main" type="paragraph" rotatedBoundingBox="12135,15741 13655,15782 13645,16142 12125,161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D8F89B-6764-428D-8D84-4CEED60A839B}" emma:medium="tactile" emma:mode="ink">
              <msink:context xmlns:msink="http://schemas.microsoft.com/ink/2010/main" type="line" rotatedBoundingBox="12135,15741 13655,15782 13645,16142 12125,16101"/>
            </emma:interpretation>
          </emma:emma>
        </inkml:annotationXML>
        <inkml:traceGroup>
          <inkml:annotationXML>
            <emma:emma xmlns:emma="http://www.w3.org/2003/04/emma" version="1.0">
              <emma:interpretation id="{16EEA432-C8E9-433C-96FB-AE690255F64B}" emma:medium="tactile" emma:mode="ink">
                <msink:context xmlns:msink="http://schemas.microsoft.com/ink/2010/main" type="inkWord" rotatedBoundingBox="12135,15741 13655,15782 13645,16142 12125,16101"/>
              </emma:interpretation>
              <emma:one-of disjunction-type="recognition" id="oneOf4">
                <emma:interpretation id="interp20" emma:lang="en-US" emma:confidence="0.5">
                  <emma:literal>Literal</emma:literal>
                </emma:interpretation>
                <emma:interpretation id="interp21" emma:lang="en-US" emma:confidence="0">
                  <emma:literal>literal</emma:literal>
                </emma:interpretation>
                <emma:interpretation id="interp22" emma:lang="en-US" emma:confidence="0">
                  <emma:literal>Literals</emma:literal>
                </emma:interpretation>
                <emma:interpretation id="interp23" emma:lang="en-US" emma:confidence="0">
                  <emma:literal>literals</emma:literal>
                </emma:interpretation>
                <emma:interpretation id="interp24" emma:lang="en-US" emma:confidence="0">
                  <emma:literal>Literary</emma:literal>
                </emma:interpretation>
              </emma:one-of>
            </emma:emma>
          </inkml:annotationXML>
          <inkml:trace contextRef="#ctx0" brushRef="#br0" timeOffset="70437.8286">-335 2810 29,'-8'-16'52,"8"16"-2,0 0 15,-6-16 21,6 16 11,0 0 1,-6-18-9,6 18-6,0 0-13,0 0-15,0 0-19,0 0-26,-5 17-9,5-17-5,9 28 4,-1-9-4,3 0 3,1 2 2,0 2-2,1 0 1,-1-1-1,0 0 0,-1 0 0,-5-4 1,1-2 0,-7-16-1,9 22 2,-9-22 1,0 0-1,0 0-4,16 6-21,-16-6-41,0 0-28,16-18-9,-16 18-14,12-16-14,-12 16-12,15-14 5,-15 14 137</inkml:trace>
          <inkml:trace contextRef="#ctx0" brushRef="#br0" timeOffset="70827.8293">-93 2841 154,'0'0'58,"-9"-17"-11,9 17-10,0 0-15,-11-14-35,11 14-30,0 0-29,0 0-14,0 0-18,14 8 104</inkml:trace>
          <inkml:trace contextRef="#ctx0" brushRef="#br0" timeOffset="70687.4291">-110 2907 109,'0'0'67,"0"0"-15,11 14-6,-11-14-1,5 20-6,-5-20-4,8 26-7,-8-26-9,8 23-5,-8-23-6,7 17-5,-7-17-11,0 0-37,0 0-16,0 0-11,0 0-8,15-14-4,-15-2-2</inkml:trace>
          <inkml:trace contextRef="#ctx0" brushRef="#br0" timeOffset="71077.4297">19 2757 84,'0'0'76,"4"26"-35,-4-12 14,5 8 19,-1-1 9,4 7-4,0-3-2,7 5-4,-5-7-8,5 5-12,-4-2-22,1-2-22,-3-1-17,-1-5-7,-2-2-14,-6-16-45,0 22-23,0-22-13,0 0-15,0 0-14,-15-11-4,15 11 83</inkml:trace>
          <inkml:trace contextRef="#ctx0" brushRef="#br0" timeOffset="72122.6316">59 2955 46,'0'0'107,"0"-17"-16,0 17-44,14-8-13,1 8-1,2-9 1,6 2-1,3 1-5,6-3-4,2 3-6,-5-2-3,0 1 1,-9 1 5,-3 1 2,-17 5 0,0 0 1,0 0 2,0 0 0,-25-10 1,9 16-2,0 1-7,3 5-4,2 2-3,6 3-1,5 2-2,0 0-1,9 0-1,4-2-3,3-4-4,6-4 1,2-5-2,-1-4 0,5-4-5,-1-5-5,-4-4-6,-5-3-6,2 0-3,-9-3 1,-1 0-1,-4-2 0,-6 3 6,4 3 5,-4 1 7,0 14 7,0-18 4,0 18 1,0 0 2,18 6 2,-18-6 2,23 21 4,-13-6 5,4 2 6,-4 0 1,2-1-1,-4 1 0,0-2-1,-8-15-3,7 25-4,-7-25-5,0 0-6,0 0-3,0 0 0,0 0-1,4-17-1,-4 1 1,11-2-1,-5 0 0,7 0-3,2 3-5,-15 15-10,32-19-33,-16 15-26,7 4-17,-6 0-3,4 0-1,-5 4 4,3-4 4,-1 0 16,-3 0 44,-1-4 53,-14 4 45,15-8 8,-15 8 4,0 0-1,0 0 2,-15 0-2,1 12-5,-1 3-22,1-1-27,-1 5-5,4 0-3,3-1 1,3-2-2,5-2-3,0-14-8,21 13-3,-7-13-1,3-5-1,-1-4 1,0-4-1,-3-3 0,-1 1 0,-7-3 0,1 3-1,-6 1 1,0 14 0,0-19 0,0 19 0,0 0 0,0 0 0,0 0 0,10 22 1,-2-6 0,2 3-1,0 1 0,3-1 0,2 1-1,-3-2 0,3-2-2,-15-16 0,22 21-20,-22-21-49,20 0-26,-20 0-9,15-14-12,-9-1-9,0-3-6,0-4 14</inkml:trace>
          <inkml:trace contextRef="#ctx0" brushRef="#br0" timeOffset="72356.632">1061 2768 201,'0'0'93,"0"0"-4,0 0-6,-11 23-7,11 2-20,4 2-8,3 8-8,-1-8 2,5 6-3,1-6-11,3-4-19,-3-2-10,-1-4 0,1-3-13,-12-14-38,14 14-45,-14-14-23,0 0-19,-15 11-18,-4-11-6,1 8 103</inkml:trace>
        </inkml:traceGroup>
      </inkml:traceGroup>
    </inkml:traceGroup>
    <inkml:traceGroup>
      <inkml:annotationXML>
        <emma:emma xmlns:emma="http://www.w3.org/2003/04/emma" version="1.0">
          <emma:interpretation id="{F0B84351-FA31-4564-8697-EA64BCD90DA8}" emma:medium="tactile" emma:mode="ink">
            <msink:context xmlns:msink="http://schemas.microsoft.com/ink/2010/main" type="paragraph" rotatedBoundingBox="12172,16317 14084,16256 14096,16624 12183,166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43A255-88C0-40D0-9382-A6437487BF87}" emma:medium="tactile" emma:mode="ink">
              <msink:context xmlns:msink="http://schemas.microsoft.com/ink/2010/main" type="line" rotatedBoundingBox="12172,16317 14084,16256 14096,16624 12183,16685"/>
            </emma:interpretation>
          </emma:emma>
        </inkml:annotationXML>
        <inkml:traceGroup>
          <inkml:annotationXML>
            <emma:emma xmlns:emma="http://www.w3.org/2003/04/emma" version="1.0">
              <emma:interpretation id="{95E1C071-A18F-4C98-ACC2-ACB64FB6BA1A}" emma:medium="tactile" emma:mode="ink">
                <msink:context xmlns:msink="http://schemas.microsoft.com/ink/2010/main" type="inkWord" rotatedBoundingBox="12172,16317 14084,16256 14096,16624 12183,16685"/>
              </emma:interpretation>
              <emma:one-of disjunction-type="recognition" id="oneOf5">
                <emma:interpretation id="interp25" emma:lang="en-US" emma:confidence="1">
                  <emma:literal>-precise</emma:literal>
                </emma:interpretation>
                <emma:interpretation id="interp26" emma:lang="en-US" emma:confidence="0">
                  <emma:literal>-p recite</emma:literal>
                </emma:interpretation>
                <emma:interpretation id="interp27" emma:lang="en-US" emma:confidence="0">
                  <emma:literal>-p revise</emma:literal>
                </emma:interpretation>
                <emma:interpretation id="interp28" emma:lang="en-US" emma:confidence="0">
                  <emma:literal>-p remise</emma:literal>
                </emma:interpretation>
                <emma:interpretation id="interp29" emma:lang="en-US" emma:confidence="0">
                  <emma:literal>-p recipe</emma:literal>
                </emma:interpretation>
              </emma:one-of>
            </emma:emma>
          </inkml:annotationXML>
          <inkml:trace contextRef="#ctx0" brushRef="#br0" timeOffset="72855.8328">-315 3519 27,'0'0'28,"0"0"-16,0 0-9,6-14-2,-6 14-4,0 0-4,0 0-9,0 0-8,17-5 3,-17 5 21,24-10 0</inkml:trace>
          <inkml:trace contextRef="#ctx0" brushRef="#br0" timeOffset="73167.8334">-203 3447 179,'0'0'88,"0"0"-11,0 0-8,0 0-3,0 0-6,-11 14-9,17 1-12,-6 1-5,10 7 1,-3-2-2,2 1-3,1 0-5,0 0-15,1-2-6,-2-4-3,0-3 2,-9-13-9,12 16 6,-12-16-8,0 0 7,0 0-3,0 0-8,0 0-27,0 0-30,-12-16-20,12 16-15,6-23-8,-6 8-19,0 15-3,10-30 39</inkml:trace>
          <inkml:trace contextRef="#ctx0" brushRef="#br0" timeOffset="73511.034">-196 3431 80,'10'-16'66,"6"9"-31,1 1 1,3 6 0,0 0 2,0 7-6,0 6-2,-1 0 7,1 4 15,-10-4 6,2 6-1,-12-3-5,0 1-2,-16-6-6,0 2-4,-8-6-12,1-2-15,-1-5-9,4 0-3,5-6-1,15 6-5,-11-15-18,11 15-34,15-17-27,-15 17-17,28-19-11,-12 12-14,0-1-8,1 2-8,-4-5 137</inkml:trace>
          <inkml:trace contextRef="#ctx0" brushRef="#br0" timeOffset="74166.2352">127 3352 12,'5'20'54,"-5"-4"-6,8 2-4,-3 2 12,3-1 15,0 1 20,-3-4-4,1 1-3,-6-17-10,5 26-7,-5-26-14,0 0-12,0 0-19,0 0-20,0 0-1,0 0-1,-8-29 0,13 10-1,3-1 1,-1 2-2,8 0 0,1 4 0,2 3 0,1 4 0,-1 7-1,0 0-2,2 0-12,-7 0-34,3 7-21,-16-7-14,26 10-6,-26-10-2,16 7 3,-16-7 2,0 0 17,0 0 41,15 10 28,-15-10 19,0 0 15,0 0 16,0 0 15,13 0 17,-13 0 6,16-10-6,-16 10-7,20-13-3,-20 13-7,13-17-14,-13 17-16,0-17-16,0 17-12,0 0 0,-24-7-2,24 7 0,-23 12-3,23-12 1,-22 27-1,14-10 1,3 1-1,5 0 0,0 0-1,8-4 0,-8-14-2,25 23-4,-5-16-30,0-7-37,5 5-22,-2-5-13,3-6-11,0 1-18,-4-5-1,4 2 80</inkml:trace>
          <inkml:trace contextRef="#ctx0" brushRef="#br0" timeOffset="74431.4356">697 3376 51,'-23'18'83,"11"-4"-16,-1 1 6,2 1 12,3 3 8,3-5-8,5 3-8,0-17-15,9 26-10,-9-26-15,29 15-15,-9-11-17,3-4-8,1 0-2,-3 0-17,3-6-45,-7-1-32,2-2-5,-2-3-12,-2-2-2,1 1-9,-4-2 7</inkml:trace>
          <inkml:trace contextRef="#ctx0" brushRef="#br0" timeOffset="74649.836">913 3376 195,'0'0'91,"0"0"9,-10 15-7,10-15-21,0 23-8,0-23-8,9 31-3,-9-14-10,10 3-15,-6-4-24,3 1-5,-7-17 0,9 21-7,-9-21-29,0 0-48,0 0-16,0 0-17,0 0-12,0 0-14,0-27 0</inkml:trace>
          <inkml:trace contextRef="#ctx0" brushRef="#br0" timeOffset="74790.2362">949 3270 100,'0'0'81,"-16"-5"-21,16 5-40,0 0-42,-16 5-20,16-5-18,0 0-21,25 0 25,-25 0 56</inkml:trace>
          <inkml:trace contextRef="#ctx0" brushRef="#br0" timeOffset="75086.6367">1090 3297 240,'0'0'148,"-20"17"-6,20-17-51,-16 20-23,16-20-15,0 25-13,0-25-22,17 30-14,1-14-4,-1 1 1,1 0-3,4 2 2,-8-2 0,-3 0 1,-4-3-1,-7 1-1,0-15 1,-7 18 0,7-18 1,-29 6-2,15-6-11,14 0-48,-22-12-41,22 12-31,0-24-12,0 24-7,25-31 3</inkml:trace>
          <inkml:trace contextRef="#ctx0" brushRef="#br0" timeOffset="75445.4374">1256 3423 33,'0'0'82,"15"0"-31,-15 0-14,24-4 0,-8-3 5,-2 0 1,1-3 1,-15 10-3,22-21-4,-22 21-7,4-21-6,-4 21-5,0 0-3,-21 0-1,21 0 4,-24 19 5,15 0 8,1 1-2,8 5 3,0-3-1,11 1 0,3-6-6,6 0-5,7-7-13,1-2-9,3-8-4,3 0-15,2 0-62,-9-5-36,0-1-24,-2 1-8,-10-6 1,-15 11 8</inkml:trace>
        </inkml:traceGroup>
      </inkml:traceGroup>
    </inkml:traceGroup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05:37.370"/>
    </inkml:context>
    <inkml:brush xml:id="br0">
      <inkml:brushProperty name="width" value="0.01764" units="cm"/>
      <inkml:brushProperty name="height" value="0.01764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17945BF5-69C0-4E37-B3C6-EB120CCE762E}" emma:medium="tactile" emma:mode="ink">
          <msink:context xmlns:msink="http://schemas.microsoft.com/ink/2010/main" type="writingRegion" rotatedBoundingBox="14797,12672 17365,12673 17364,16338 14796,16337">
            <msink:destinationLink direction="with" ref="{24CAFF06-36F6-4099-B707-368C410DDAB9}"/>
            <msink:destinationLink direction="with" ref="{9C1D5EFC-E468-4A59-B9C5-03A6CFC353E6}"/>
          </msink:context>
        </emma:interpretation>
      </emma:emma>
    </inkml:annotationXML>
    <inkml:traceGroup>
      <inkml:annotationXML>
        <emma:emma xmlns:emma="http://www.w3.org/2003/04/emma" version="1.0">
          <emma:interpretation id="{683D02CE-F4CE-4E12-8AE3-ED68F5BAEF5A}" emma:medium="tactile" emma:mode="ink">
            <msink:context xmlns:msink="http://schemas.microsoft.com/ink/2010/main" type="paragraph" rotatedBoundingBox="15123,12696 16951,12660 16958,13007 15130,130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BCE63F-17CD-45E1-B967-D724B6CD3EA2}" emma:medium="tactile" emma:mode="ink">
              <msink:context xmlns:msink="http://schemas.microsoft.com/ink/2010/main" type="line" rotatedBoundingBox="15123,12696 16951,12660 16958,13007 15130,13043"/>
            </emma:interpretation>
          </emma:emma>
        </inkml:annotationXML>
        <inkml:traceGroup>
          <inkml:annotationXML>
            <emma:emma xmlns:emma="http://www.w3.org/2003/04/emma" version="1.0">
              <emma:interpretation id="{0D7DC019-399A-4A55-A617-392DA52800FF}" emma:medium="tactile" emma:mode="ink">
                <msink:context xmlns:msink="http://schemas.microsoft.com/ink/2010/main" type="inkWord" rotatedBoundingBox="15123,12696 16951,12660 16958,13007 15130,13043"/>
              </emma:interpretation>
              <emma:one-of disjunction-type="recognition" id="oneOf0">
                <emma:interpretation id="interp0" emma:lang="en-US" emma:confidence="0.5">
                  <emma:literal>creative</emma:literal>
                </emma:interpretation>
                <emma:interpretation id="interp1" emma:lang="en-US" emma:confidence="0">
                  <emma:literal>Creative</emma:literal>
                </emma:interpretation>
                <emma:interpretation id="interp2" emma:lang="en-US" emma:confidence="0">
                  <emma:literal>Curative</emma:literal>
                </emma:interpretation>
                <emma:interpretation id="interp3" emma:lang="en-US" emma:confidence="0">
                  <emma:literal>curative</emma:literal>
                </emma:interpretation>
                <emma:interpretation id="interp4" emma:lang="en-US" emma:confidence="0">
                  <emma:literal>Curatives</emma:literal>
                </emma:interpretation>
              </emma:one-of>
            </emma:emma>
          </inkml:annotationXML>
          <inkml:trace contextRef="#ctx0" brushRef="#br0">113 5 77,'0'0'46,"0"0"-18,-18-7-10,18 7-4,-14 0-1,14 0-2,0 0-1,-19 10-2,19-10 1,-12 15-1,12-15-1,-13 27 1,6-10 1,-1 3 1,0 0 3,0 0 5,3-1 6,5-1 9,0-1 4,7-1 9,7-3 2,5 0 2,4-4-4,2-2-2,0-1-7,-1 1-7,-4-7-8,-3 0-15,-2 0-20,-15 0-43,17-5-12,-17 5-13,0 0-10,17-20-11,-17 20-1,8-17 5,-8 17 15,4-16 47</inkml:trace>
          <inkml:trace contextRef="#ctx0" brushRef="#br0" timeOffset="1232.4021">218 96 100,'0'0'45,"0"0"-7,-20-18-6,20 18-9,0 0-7,0 0-3,0 0 3,0 0 7,8 18 6,-8-18 7,13 23 6,-4-7 5,2 3 4,-2-2 5,-1 2-1,-2-4-8,-1 3-8,-5-18-8,0 22-5,0-22-8,0 0-5,-13 5-9,13-5-3,-12-13-1,12 13 1,-8-26 0,8 11-1,6-1 0,0-1 0,7 1 0,3-1 0,1 1 1,3 2 0,0 4 0,4 0 0,-4 4 1,2 6 0,-3 0 0,-2 0-1,1 6-1,-2 1-18,1 2-39,-3-1-16,1 1-5,-15-9-5,24 14-2,-24-14 1,16 8 4,-16-8 21,0 0 42,0 0 16,0 0 5,0 0 6,0 0 3,0 0 1,0 0-2,0 0-2,0 0 5,0 0 6,0 0 5,17 6 3,-1-6 5,-3-6 4,5 1-1,-2-2-1,0-2-5,0-1-6,-16 10-8,17-24-3,-17 24-6,0-20-5,0 20-2,0 0-1,-16 0 2,16 0 0,-28 21 3,12 0 0,1 0 1,2 3 3,4-2-1,2 2 1,7-4-2,4-3-1,8-2-2,1-2-2,5-5-6,0-1-20,5-3-27,1-4-13,1 0-10,2-4-12,-6-7-4,7 5-1,-4-6 12,0 0 26,-6-3 36,-2-2 23,-4 5 18,-5-7 11,-7 19 6,0-28 2,0 28-6,-16-22-5,16 22-9,-21-9-9,6 9-2,-1 0 3,0 11 4,-1-1 5,17-10 2,-27 29 1,18-12 2,4 0 0,5-1-2,4 0-2,-4-16-4,25 23-3,-11-16-4,5-7-2,-3 0-2,-3-6-1,-13 6-2,16-24-2,-10 6-1,-6 0-2,3 1 0,-3-1 0,0 18-2,0-22 1,0 22 1,0 0 2,0 0 1,18 28 0,-13-9 1,-1 1 0,3 1 1,2-1-1,3-2-1,1-4-4,-13-14-4,27 18-21,-13-18-25,0 5-6,-14-5-6,25-8-12,-25 8-12,20-15-13,-12 1-1,-8 14 18,16-29 58</inkml:trace>
          <inkml:trace contextRef="#ctx0" brushRef="#br0" timeOffset="1482.0026">1040 7 116,'-6'-16'68,"6"16"0,0 0-29,5 28-22,-5-7 2,11 4 5,-3 1 5,-1 4-1,3-1 0,2-4-2,0 0-2,0-5-3,-2-5-6,-10-15-13,20 19-36,-20-19-12,18 0-20,-18 0-14,0 0-10,0-17-2,0 17-1,-12-16 70</inkml:trace>
          <inkml:trace contextRef="#ctx0" brushRef="#br0" timeOffset="1825.2032">1060 188 177,'-9'-17'68,"9"17"-13,7-19-15,-7 19-11,22-14-2,-7 7-1,-1 7-4,4-4-4,-4 4-4,1 0-5,2 0-2,-2 0-5,1 4 0,-3-4-1,4 6 0,-2-2 3,1 1 3,-16-5-1,20 20 3,-20-20 1,9 27-1,-9-13 1,0 0 1,0-14-3,0 23-1,0-23-2,0 16-1,0-16-2,0 0 0,0 0-6,0 0-30,15 7-20,-15-7-26,0 0-14,9-15-5,-9 0-1,0-1-3</inkml:trace>
          <inkml:trace contextRef="#ctx0" brushRef="#br0" timeOffset="2028.0035">1212-37 201,'0'0'79,"-15"-18"-2,15 18-59,0 0-2,0 0-1,0 0-4,20 10-11,-20-10-24,24 19-22,-9-9-21,-15-10-14,25 20-13,-25-20-4,22 10 91</inkml:trace>
          <inkml:trace contextRef="#ctx0" brushRef="#br0" timeOffset="2636.4046">1319 22 188,'-18'0'78,"18"0"-26,0 0-34,0 0-1,0 0 10,16 28 12,-6-7 18,4 1-3,-2 4 0,3 1-2,1 1-1,-2-6-5,0-4-9,-14-18-16,24 19-20,-24-19 1,22-4 0,-22 4-1,19-30 0,-8 11 0,-4-3-2,3-1 2,-3-2 0,0 2-1,-2 3-1,0 3 1,-5 1-31,0 16-31,11-17-8,-11 17 1,0 0-2,0 0-2,0 0-5,0 0 2,12 17 30,-12-17 36,0 0 7,12 17 4,-12-17 3,16 6 4,-16-6 6,22 0 3,-22 0 4,28-9 6,-13 5 11,-2-2 15,-13 6 13,21-16-3,-21 16-1,6-18-4,-6 18-4,-12-15-10,12 15-13,-27 6-18,13 4-13,2 7 1,0 6 0,8 4 0,4 5 2,10-3-1,9 2 1,6-4 0,2-1 1,5-8-2,-3-4 0,1-4-59,-6-7-34,-6-3-27,-18 0-5,13-17-3,-13 17-5,-9-24-1</inkml:trace>
        </inkml:traceGroup>
      </inkml:traceGroup>
    </inkml:traceGroup>
    <inkml:traceGroup>
      <inkml:annotationXML>
        <emma:emma xmlns:emma="http://www.w3.org/2003/04/emma" version="1.0">
          <emma:interpretation id="{B049A94C-8AE0-45BF-B12D-31C49E5A4EB2}" emma:medium="tactile" emma:mode="ink">
            <msink:context xmlns:msink="http://schemas.microsoft.com/ink/2010/main" type="paragraph" rotatedBoundingBox="15125,13328 16853,13358 16847,13689 15120,136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4582EA-E8A0-4F20-81B6-A9D8E6B98B37}" emma:medium="tactile" emma:mode="ink">
              <msink:context xmlns:msink="http://schemas.microsoft.com/ink/2010/main" type="line" rotatedBoundingBox="15125,13328 16853,13358 16847,13689 15120,13660"/>
            </emma:interpretation>
          </emma:emma>
        </inkml:annotationXML>
        <inkml:traceGroup>
          <inkml:annotationXML>
            <emma:emma xmlns:emma="http://www.w3.org/2003/04/emma" version="1.0">
              <emma:interpretation id="{F04CE267-6327-4824-AA1F-65781DB6109D}" emma:medium="tactile" emma:mode="ink">
                <msink:context xmlns:msink="http://schemas.microsoft.com/ink/2010/main" type="inkWord" rotatedBoundingBox="15125,13328 16853,13358 16847,13689 15120,13660"/>
              </emma:interpretation>
              <emma:one-of disjunction-type="recognition" id="oneOf1">
                <emma:interpretation id="interp5" emma:lang="en-US" emma:confidence="1">
                  <emma:literal>artistic</emma:literal>
                </emma:interpretation>
                <emma:interpretation id="interp6" emma:lang="en-US" emma:confidence="0">
                  <emma:literal>artist-is</emma:literal>
                </emma:interpretation>
                <emma:interpretation id="interp7" emma:lang="en-US" emma:confidence="0">
                  <emma:literal>Artistic</emma:literal>
                </emma:interpretation>
                <emma:interpretation id="interp8" emma:lang="en-US" emma:confidence="0">
                  <emma:literal>artific</emma:literal>
                </emma:interpretation>
                <emma:interpretation id="interp9" emma:lang="en-US" emma:confidence="0">
                  <emma:literal>antis-is</emma:literal>
                </emma:interpretation>
              </emma:one-of>
            </emma:emma>
          </inkml:annotationXML>
          <inkml:trace contextRef="#ctx0" brushRef="#br0" timeOffset="4295.0076">115 692 102,'0'0'61,"-20"0"-11,20 0-29,-25 0-10,25 0-1,-25 12 0,25-12 1,-23 18 0,23-18 2,-17 25 0,17-25 1,-9 28 1,9-14 0,0 1 3,0-15 1,12 24 0,-12-24-1,24 8-2,-11-8-2,3-8-1,-2-3-3,0-5-3,-2-1-3,-4-1-1,-4-1-1,-4 1-1,0 4 0,0 14 0,0-19 1,0 19 2,0 0 0,0 0 2,0 0 0,-15 22 3,15-8-1,8 5 1,0 0-1,4 0 0,1 1-1,2-1 0,3-2-1,0-4-3,0-3-5,-2-4-9,2-6-24,-18 0-11,20-7-10,-20 7-15,7-25-10,-7 11-8,-6-6 3,6 3 15,-9-4 38,5 4 32,-3 3 17,3-1 13,4 15 14,-8-16 10,8 16 1,0 0-6,0 0-14,0 0-21,0 14-2,0-14 0,11 25 5,-3-8 9,4 2 10,2 1 12,-2 1 6,3-1 1,-6-2-3,2 1-3,-11-2-7,9-2-8,-9-15-11,0 14-11,0-14-9,0 0 0,-9-26 1,9 9-2,0-3 1,0-3-2,0-1 1,6 2-1,1 2 1,0 5 0,-7 15 0,14-23-1,-14 23 1,15-9-1,-15 9 1,14 0 0,-14 0-12,19 0-39,-19 0-20,27 7-8,-10-7-10,0 0-7,0-7-5,-1 2 2,-2-3 11,-14 8 45,18-13 24,-18 13 11,0 0 14,7-20 9,-7 20 7,0 0 4,-4-17 3,4 17-3,0-14 1,0 14 1,5-14 0,-5 14 1,0 0 0,0 0-4,0 0-2,0 0 0,0 0 0,12 22 0,-12-4 1,6 5 2,0 0 3,1 1 3,1 4 0,1-2 0,-1 1-2,-3-4-3,2-4-9,-2-2-11,-5-1-22,0-16-40,0 16-16,0-16-18,-12-8-21,12 8-8,-22-20 2,22 20 7,-32-29 89</inkml:trace>
          <inkml:trace contextRef="#ctx0" brushRef="#br0" timeOffset="4656.3082">461 789 145,'0'0'70,"0"0"-6,0 0-14,14-15-19,-14 15-7,30 0-3,-9 0-3,2 0-3,2 0-4,4-6-2,-1 6-4,0-7 0,1 2-3,-1-1-1,-4 1 1,-1 5 0,-6-4 1,-17 4 2,24 6 4,-24-6 2,5 17 4,-5-17 3,-4 27 3,4-14 4,-7 3 0,7 0 0,0-2-1,0 0-2,0 0-2,0-14-3,14 17-5,-14-17-7,0 0-30,0 0-36,14 9-19,-14-9-23,7-13-15,-7 13-5,5-24 1,-5 24 22</inkml:trace>
          <inkml:trace contextRef="#ctx0" brushRef="#br0" timeOffset="4843.5086">721 619 182,'-20'-6'98,"20"6"-3,0 0-56,-17 0-25,17 0-6,0 0-11,16 10-24,-16-10-24,29 9-28,-14-9-15,9 10-3,-7-10 12,10 6 85</inkml:trace>
          <inkml:trace contextRef="#ctx0" brushRef="#br0" timeOffset="5217.9092">1011 664 167,'0'0'95,"0"0"-9,-23 0-49,6 0 7,1 11 10,-1-4-1,4 7 0,13-14-6,-18 24-3,18-24-7,8 27-8,7-16-13,6 1-13,2 2-3,2-1 2,2 4-2,-3 0-1,-5 0 1,-3 2-1,-6 0-1,-5-4 2,-5 3-1,0-18 1,-15 21 0,15-21 0,-25 10 0,25-10 1,-25 0 0,25 0 0,-23-14-1,23 14-13,-13-16-35,13 16-20,0-23-13,0 23-16,17-26-18,-1 14-7,-1-5-1,3 3 25,0-8 98</inkml:trace>
          <inkml:trace contextRef="#ctx0" brushRef="#br0" timeOffset="5841.9102">1145 741 240,'0'0'121,"0"-13"-18,0 13-23,0 0-12,0 0-5,27-17-12,-9 17-20,5-5-21,4 5-10,-1 0-1,3 0 2,-3 0-2,-4 0 0,-6 5-1,-16-5 1,16 13-2,-16-13 2,0 17 1,0-17 1,-7 23 0,7-9 1,0-14 1,0 26 0,0-12 0,4 2-1,2-2 0,-6-14-1,10 27-1,-10-27 0,10 20 1,-10-20 0,6 13-1,-6-13 1,0 0-1,0 0-2,0 0-34,0 0-30,0 0-17,0 0-20,0-13-18,0 13-3,7-25-1,-3 9 6</inkml:trace>
          <inkml:trace contextRef="#ctx0" brushRef="#br0" timeOffset="5467.5096">1164 665 155,'0'0'67,"0"0"-22,0 0-23,0 0-7,-5 22 1,5-6 1,3 4-2,4 1-1,1 1-2,1-3-1,-1 0-2,2-3-5,-10-16-7,12 22-15,-12-22-12,0 0-10,0 0-9,0 0-7,-28 0-14,28 0-6,-28-21 16,28 21 60</inkml:trace>
          <inkml:trace contextRef="#ctx0" brushRef="#br0" timeOffset="6029.1107">1376 651 332,'0'0'114,"0"-22"-3,0 22-59,0 0-28,0 0-48,0 0-24,12 10-20,-12-10-19,11 25-19,2-12-5,-13-13-1,30 21 35,-12-16 77</inkml:trace>
          <inkml:trace contextRef="#ctx0" brushRef="#br0" timeOffset="6263.1111">1597 689 148,'0'0'80,"0"0"-11,-12 22-6,-4-4 11,-2 3-1,2 4-6,1-2-9,7 3-5,8-5-8,0-1-7,16-5-19,1-3-14,6-3-3,-1-6 0,2-3-1,-2 0 0,-2 0-1,-5-3-38,-1 3-34,-14 0-20,21-10-28,-21 10-10,16-7-8,-16 7-2,0 0 72</inkml:trace>
        </inkml:traceGroup>
      </inkml:traceGroup>
    </inkml:traceGroup>
    <inkml:traceGroup>
      <inkml:annotationXML>
        <emma:emma xmlns:emma="http://www.w3.org/2003/04/emma" version="1.0">
          <emma:interpretation id="{41608EF9-FC73-445C-9211-F28A0219B197}" emma:medium="tactile" emma:mode="ink">
            <msink:context xmlns:msink="http://schemas.microsoft.com/ink/2010/main" type="paragraph" rotatedBoundingBox="15022,13953 17365,13954 17364,14292 15021,142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065244-15F9-4A74-9FE5-246EA71F574B}" emma:medium="tactile" emma:mode="ink">
              <msink:context xmlns:msink="http://schemas.microsoft.com/ink/2010/main" type="line" rotatedBoundingBox="15022,13953 17365,13954 17364,14292 15021,14291"/>
            </emma:interpretation>
          </emma:emma>
        </inkml:annotationXML>
        <inkml:traceGroup>
          <inkml:annotationXML>
            <emma:emma xmlns:emma="http://www.w3.org/2003/04/emma" version="1.0">
              <emma:interpretation id="{298ADCF0-79E8-4E22-888F-E4C26265C7D0}" emma:medium="tactile" emma:mode="ink">
                <msink:context xmlns:msink="http://schemas.microsoft.com/ink/2010/main" type="inkWord" rotatedBoundingBox="15022,13953 17365,13954 17364,14292 15021,14291"/>
              </emma:interpretation>
              <emma:one-of disjunction-type="recognition" id="oneOf2">
                <emma:interpretation id="interp10" emma:lang="en-US" emma:confidence="1">
                  <emma:literal>empathetic</emma:literal>
                </emma:interpretation>
                <emma:interpretation id="interp11" emma:lang="en-US" emma:confidence="0">
                  <emma:literal>empathet in</emma:literal>
                </emma:interpretation>
                <emma:interpretation id="interp12" emma:lang="en-US" emma:confidence="0">
                  <emma:literal>empatheti</emma:literal>
                </emma:interpretation>
                <emma:interpretation id="interp13" emma:lang="en-US" emma:confidence="0">
                  <emma:literal>empathet it</emma:literal>
                </emma:interpretation>
                <emma:interpretation id="interp14" emma:lang="en-US" emma:confidence="0">
                  <emma:literal>empathet il</emma:literal>
                </emma:interpretation>
              </emma:one-of>
            </emma:emma>
          </inkml:annotationXML>
          <inkml:trace contextRef="#ctx0" brushRef="#br0" timeOffset="7362.6131">-16 1380 102,'-13'0'54,"13"0"1,0 0-7,0 0-9,0 0-13,0 0 1,0 0 6,0 0 7,0 0 9,0 0 0,0 0-5,17-21-1,-17 21-2,12-17-4,-12 17-10,13-20-10,-13 20-10,4-21-7,-4 21 3,-4-16-4,4 16 4,-15-8-4,15 8 6,-24 0-7,11 9-4,-3 1 6,0 0-6,2 3 5,14-13-3,-20 26 4,20-26-5,0 23 6,0-23 0,20 20-1,-2-10 2,2-3-1,1 1 1,2-2-1,-3-1 1,-3-5-1,-1 0-7,-16 0-38,24 0-21,-24 0-6,17-8-9,-17 8-13,12-15-10,-12 15-16,8-18 5,-8 18 75</inkml:trace>
          <inkml:trace contextRef="#ctx0" brushRef="#br0" timeOffset="8501.415">102 1293 108,'4'-16'57,"-4"16"-18,0 0-18,0 19-10,0-19-4,5 24 5,-5-8-3,10 2 7,-2 2-3,-2-2 10,2 2 4,-4-3 9,2-1 15,-6-16 6,0 23-3,0-23-3,0 0-5,0 0-5,0 0-6,0 0-10,-7-20-17,7 6-7,0-4-1,7 1 1,-3-4 0,2 4-1,2 1 0,1 0 0,1 1 3,-10 15-2,22-13-2,-22 13 1,24 4-2,-24-4 2,26 19 0,-13-4 0,-3 0-5,-2-1 5,2 2 0,-10-16-1,12 23 2,-12-23 0,0 0-1,16 12 1,-16-12 0,17-10 0,-8-4 0,-9 14 0,23-29-1,-23 29-1,18-27 0,-18 27 0,12-13 1,-12 13-1,0 0-1,8 13 1,-8 2 1,0-15-1,8 26 2,-2-11-1,-2-1 1,-4-14 0,14 19-30,-14-19-38,19 9-8,-19-9-8,17 0-5,-17 0-5,16-15 4,-16 15 8,8-18 41,-8 18 38,0-24 11,0 24 11,-9-23 10,9 23 9,-7-18-3,7 18-8,0 0-8,0 0-1,0 0 1,0 0 4,0 0 4,19 18 11,-11-1 12,-2-2 0,2 8-2,-2-3 0,0 2-4,-6 0-6,6-2-10,-6 1-16,0-4-13,-6-3 0,6-14 0,-6 16 1,6-16-1,0 0-40,0 0-25,0 0-5,-12-16-1,12 16-2,-8-19 1,8 19 1,-16-18 2,16 18 39,-20-23 27,20 23 4,-19-26 2,13 10 4,6-1 0,0 0 4,9-3 10,5 0 13,4 2 1,4 3 2,1 3 0,2 5-1,-1 7 0,-1 0-3,-1 10-12,-4 2-10,-7 5 0,-3-2 4,-2 3 11,-6-3 3,-7 0-2,7-15 0,-25 20 0,8-20-2,-2 4-3,2-4-12,1-6-35,16 6-40,-20-12-9,20 12-19,4-16-17,-4 16-13,29-14 2,-10 4 8</inkml:trace>
          <inkml:trace contextRef="#ctx0" brushRef="#br0" timeOffset="8922.6158">846 1318 87,'0'0'65,"0"0"-16,-16 0-6,16 0-9,-25 21 3,25-21 3,-24 21 5,13-7 5,11-14 5,-13 24-2,13-24-6,0 15-4,0-15-7,0 0-8,21 0-6,-7 0-10,0-12-7,1 3-4,-15 9-1,23-26 0,-23 26-1,17-17-1,-17 17 0,0 0 0,0 0 0,0 0 1,0 0 1,8 16 0,-8-16 0,9 19 1,-9-19 0,17 21 0,-17-21 0,23 16 0,-23-16 0,19 11-7,-19-11-53,16 0-15,-16 0-16,14-6-15,-14 6-17,12-21 0,-8 5-2,4-1 78</inkml:trace>
          <inkml:trace contextRef="#ctx0" brushRef="#br0" timeOffset="9702.6172">898 1330 167,'0'0'80,"15"-11"-28,2 11-29,7-5-4,2 5-3,1 0-3,4-4-4,-5 4-1,1 0-4,-9-8-3,0 2-3,-18 6 5,20-17-4,-20 17 3,12-20-3,-12 20 5,0-20-2,0 20 7,0 0 0,0 0-1,0-13 2,0 13 0,0 0 1,0 0-1,0 20-1,0-20-3,10 25 4,-2-8-3,-3 1 13,6 5 7,-7-3 7,5 0-7,-9-5 5,10 2-3,-10-17 0,0 17-3,0-17-7,0 0-14,0 0-3,0 0 0,5-15 0,-5 15 1,7-20-2,-7 20-1,6-15 0,-6 15 0,0 0 0,20-7-1,-20 7 0,13 10 0,-13-10 0,14 18 1,-14-18 0,12 21 1,-12-21-24,13 19-38,-13-19-18,17 9-13,-17-9-22,20 0-8,-20 0 0,16-9-1,-16 9 106</inkml:trace>
          <inkml:trace contextRef="#ctx0" brushRef="#br0" timeOffset="9156.6163">999 1247 113,'0'0'65,"0"0"3,0 0-27,0 0-11,0 19-2,9-3 9,-1 3-3,2-1 7,-1 2-5,3 1 2,-1-1-10,-1-5-6,-1 0-21,-9-15-49,16 21-24,-16-21-33,0 0 0,0 0-5,0 0 0,0 0 78</inkml:trace>
          <inkml:trace contextRef="#ctx0" brushRef="#br0" timeOffset="10030.2178">1360 1384 172,'0'0'80,"0"0"-18,19-8-15,-19 8-7,24-11 3,-11 1 0,2 3-2,0-2-6,-15 9-6,22-20-3,-22 20-2,15-18 3,-15 18-9,0 0-1,0 0-8,0 0-2,0 0 0,-15 4 0,15-4-1,-17 25-8,12-9 5,5-1-4,0 2 3,0-2 1,9-1-1,-9-14 0,28 22 0,-10-16 0,4 1-3,-4-7-50,2 4-24,-3-4-12,-1-6-14,0 1-13,-16 5-10,26-16 0,-26 16 48</inkml:trace>
          <inkml:trace contextRef="#ctx0" brushRef="#br0" timeOffset="10623.0188">1648 1368 215,'0'0'127,"15"-20"-16,-15 20-20,19-9-17,-19 9-12,28-9-16,-9 9-15,3-6-20,-1 6-12,3 0 0,-1 0 0,-2 0 0,-2 9 0,-2 3 0,-17-12 0,25 26 0,-15-9 1,-1 2 1,-1 0-1,-1 0 0,-1-2-1,-2 0 2,-4-1-2,0-16 2,8 22 0,-8-22 0,0 0 0,0 0-1,0 0-11,0 0-44,0 0-23,0 0-17,-16-18-22,16 18-3,-13-21-1,13 21 1,-15-27 73</inkml:trace>
          <inkml:trace contextRef="#ctx0" brushRef="#br0" timeOffset="10295.4183">1654 1276 78,'0'-21'58,"0"21"-11,0 0-5,0 0-8,0 0-8,5 27 5,-5-10 1,7 3 16,0 4 1,-1-4 8,4 1-7,-2-4 3,1 0-6,-9-17-12,9 24-18,-9-24-30,0 0-39,0 15-18,0-15-12,-21 0-15,21 0-11,-23-15-10,23 15 8,-22-20 56</inkml:trace>
          <inkml:trace contextRef="#ctx0" brushRef="#br0" timeOffset="10825.8192">1900 1295 317,'-7'-27'126,"7"27"-2,0-19-33,0 19-25,0 0-18,0 0-47,0 0-2,0 0-30,0 0-36,0 0-12,0 0-10,10 16-16,-10-16-9,16 7-11,-16-7 3,22 0 82</inkml:trace>
          <inkml:trace contextRef="#ctx0" brushRef="#br0" timeOffset="11044.2196">2017 1259 174,'0'0'92,"0"0"4,0 18-12,-5-2-14,-2 0-6,7 4-10,-5 2 1,5 1-10,6-4-9,10 3-26,3-5-5,6-3-1,4-1-2,1-7 0,1-6 0,-3 0-1,-2-4-29,-10-5-57,-16 9-40,12-23 2,-22 7-8,10 16-3,-34-27-6</inkml:trace>
        </inkml:traceGroup>
      </inkml:traceGroup>
    </inkml:traceGroup>
    <inkml:traceGroup>
      <inkml:annotationXML>
        <emma:emma xmlns:emma="http://www.w3.org/2003/04/emma" version="1.0">
          <emma:interpretation id="{CE28E72E-4080-4EEC-AA0B-ED4E0D3BCB32}" emma:medium="tactile" emma:mode="ink">
            <msink:context xmlns:msink="http://schemas.microsoft.com/ink/2010/main" type="paragraph" rotatedBoundingBox="14985,14611 17232,14599 17235,15137 14988,151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45E069-E32B-4BCD-BD34-8C8A3567C1AC}" emma:medium="tactile" emma:mode="ink">
              <msink:context xmlns:msink="http://schemas.microsoft.com/ink/2010/main" type="line" rotatedBoundingBox="14985,14611 17232,14599 17235,15137 14988,15149"/>
            </emma:interpretation>
          </emma:emma>
        </inkml:annotationXML>
        <inkml:traceGroup>
          <inkml:annotationXML>
            <emma:emma xmlns:emma="http://www.w3.org/2003/04/emma" version="1.0">
              <emma:interpretation id="{00E4FBAF-89E6-4A35-BA7D-1B4CEAB4A9E4}" emma:medium="tactile" emma:mode="ink">
                <msink:context xmlns:msink="http://schemas.microsoft.com/ink/2010/main" type="inkWord" rotatedBoundingBox="14985,14611 17232,14599 17235,15137 14988,15149"/>
              </emma:interpretation>
              <emma:one-of disjunction-type="recognition" id="oneOf3">
                <emma:interpretation id="interp15" emma:lang="en-US" emma:confidence="1">
                  <emma:literal>figurative</emma:literal>
                </emma:interpretation>
                <emma:interpretation id="interp16" emma:lang="en-US" emma:confidence="0">
                  <emma:literal>Figurative</emma:literal>
                </emma:interpretation>
                <emma:interpretation id="interp17" emma:lang="en-US" emma:confidence="0">
                  <emma:literal>figuratively</emma:literal>
                </emma:interpretation>
                <emma:interpretation id="interp18" emma:lang="en-US" emma:confidence="0">
                  <emma:literal>figuration</emma:literal>
                </emma:interpretation>
                <emma:interpretation id="interp19" emma:lang="en-US" emma:confidence="0">
                  <emma:literal>figurations</emma:literal>
                </emma:interpretation>
              </emma:one-of>
            </emma:emma>
          </inkml:annotationXML>
          <inkml:trace contextRef="#ctx0" brushRef="#br0" timeOffset="18431.9339">-137 2075 214,'0'0'125,"-4"-14"-15,4 14-39,0 0-10,13-11-4,-13 11-10,24-4-8,-7 4-15,2 0-23,4-6-1,0 6 0,1-8 0,0 8 1,-1-9-2,-3 5 1,-4 4 0,-16 0-1,21-8 0,-21 8 0,0 0 0,0 0-1,0 0 1,15 4 0,-15-4 0,0 0 0,0 17 0,0-17 1,0 18-1,0-18 0,0 20 0,0-20-1,0 21 3,0-21-3,9 21 3,-9-21-2,11 20-4,-11-20 5,13 17-5,-13-17 6,11 14-7,-11-14 7,0 0-5,0 0 5,0 0 0,14 8-1,-14-8-4,0 0-21,0 0-14,0 0-15,0 0-8,0 0-11,0 0-8,0 0-18,0 0-6,0 0 8,4-15 20,-4 15 77</inkml:trace>
          <inkml:trace contextRef="#ctx0" brushRef="#br0" timeOffset="17917.1329">49 1914 103,'0'0'37,"0"0"1,0 0 6,5-16 3,-5 16-2,0 0-9,0 0-6,-14-15-2,14 15-3,-18 0-5,18 0-7,-24 0-7,24 0-3,-24 0 0,24 0 1,-19 11-1,19-11 1,-19 13 0,19-13 1,-16 16 1,16-16 1,-11 16 4,11-16 4,0 16 8,0-16 7,10 18-1,-10-18 1,20 24-4,-8-10-1,-2 1-7,1 5-3,-5-2-9,-6 0-6,6 2-2,-6-1-3,5-2 4,-5-3-4,0-14 6,8 22-5,-8-22 5,9 14-5,-9-14 4,0 0 1,0 0-8,0 0-16,0 0-28,0 0-12,0 0-5,0 0 0,0 0-8,0 0-1,0 0 0,-17-11 12,17 11 13,-11-19 8,11 19-6,-14-20 50,3 5 0</inkml:trace>
          <inkml:trace contextRef="#ctx0" brushRef="#br0" timeOffset="18650.3343">141 1961 316,'0'0'125,"0"0"-13,0-19-39,0 19-13,0 0-16,0 0-28,0 0-27,0 0-37,0 0-20,0 0-20,0 0-18,0 0-20,0 0-5,22 13-7,-22-13 108</inkml:trace>
          <inkml:trace contextRef="#ctx0" brushRef="#br0" timeOffset="19227.5353">312 1944 139,'-9'15'70,"-7"-7"-20,2 5-35,0 0-3,-1 3-3,5 1 7,2 1-2,4-1 7,4-3 1,0 0 6,0-14 6,13 19 19,-13-19-4,15 5-3,-15-5-1,0 0-6,16-22-3,-16 22-9,7-21-8,-7 21-19,4-23 1,-4 23-2,0-18-1,0 18 0,0 0 0,0 0-1,0 0 2,0 0-1,0 0 0,-6 20 1,6-5 1,8 0 2,1 10-3,4 0-1,1 1 3,3 2-5,0 2 6,-1 0-5,-5 4 5,-5-1-5,-6-5 4,0-3 2,-4-3-1,-4-5 0,8-17 0,-30 17-2,15-17 1,-6 0 0,1 0-1,-2-8 0,2 4 0,0-1-2,2 1-1,18 4-2,-20-13-12,20 13-34,8-22-20,6 7-9,6-2-16,4-1-11,-1-1-13,5 3-1,-8-4 59</inkml:trace>
          <inkml:trace contextRef="#ctx0" brushRef="#br0" timeOffset="19789.1362">410 1964 107,'0'0'76,"0"0"-9,0 0-24,0 0-19,-13 0-1,13 0-1,-8 22-4,8-8 3,0 1 5,0 4 11,7-3 6,1 3 5,-2-5-7,2 3 1,2-1-6,-10-16-7,17 19-5,-17-19-9,23 7-11,-23-7-2,22-6-1,-22 6 1,20-18 0,-20 18 2,17-27-4,-10 15-1,-3-4 1,-4 0-1,7 3 3,-7 13-3,0-23 0,0 23-1,0 0 1,0 0 1,0 0-1,0 0 0,0 15-2,4 1 2,-4 0 1,12 2 1,-2 4-1,2-7-8,4 1-2,0-6-13,3-5-15,-3-5-19,0 0-14,-16 0-10,18-28-15,-11 12-18,-7-8 5,0 4 9,0-1 60</inkml:trace>
          <inkml:trace contextRef="#ctx0" brushRef="#br0" timeOffset="20600.3377">669 1970 255,'-19'-13'96,"19"13"-10,0 0-38,-18 15-18,18-15-12,-6 20-6,6-6 1,0 0-3,12 4 6,-6-1 3,8 3 6,-5 1-2,3-1-5,-3-1 1,2-4-4,-6 1 2,-5-16-8,8 20 0,-8-20-12,0 0 4,0-14 4,0-2-4,0 1 4,8-7-5,-3-1 4,5-4-3,0 0 4,6 5-3,-3 2-2,3 4 0,-1 4 1,-15 12-1,25-8 0,-25 8-16,20 9-35,-20-9-15,23 19-6,-10-8 2,4-3-4,5 0 2,-2-8-1,2 4 17,-1-4 35,-3 0 17,-2-6 5,-16 6 4,18-8 3,-18 8 1,0 0 1,0 0 3,0 0 2,-20 0 5,20 0 4,-25 10 3,25-10 6,-24 23 0,14-6 6,0 3-2,4-1-4,0 1 4,6-3 1,6-2-2,3 0-8,-9-15 1,25 10-11,-9-17 4,3-2 2,-1-6-11,-2 0-6,-1-8-6,-5 2 4,-2 0-4,-8 3 4,4 2-5,-4 1-1,0 15 0,-9-17 0,9 17 1,0 0 0,0 0 1,0 17-1,0-2-1,0 2 2,9 2-2,-2 0 2,4 2-1,-2-4-5,4 1 4,-2-4-4,-11-14-10,26 17-36,-11-12-17,1-5-10,-16 0-13,27-8-13,-27 8-14,22-22-1,-15 4 20,1 2 99</inkml:trace>
          <inkml:trace contextRef="#ctx0" brushRef="#br0" timeOffset="21302.3389">1204 2083 259,'0'0'128,"0"0"0,-6-14-40,6 14-25,0 0-11,0 0-16,24-14-30,-5 14-5,3-5 0,6 5-1,-1 0 0,0-4 0,-2 4 1,-5 0-1,-3 0 0,-17 0 0,21 0-1,-21 0 2,0 0-1,0 0 1,0 0-1,15 21 1,-15-21-1,5 16 1,-5-16 0,0 21 2,0-21-3,7 23-3,-7-23 2,0 22-3,0-22 4,4 16-4,-4-16 3,0 0-5,0 0 3,0 0-28,0 0-40,0 0-12,0 0-24,0 0-6,0-15-13,0 15 6,5-25 23</inkml:trace>
          <inkml:trace contextRef="#ctx0" brushRef="#br0" timeOffset="20881.1381">1248 1947 173,'0'0'74,"0"0"2,-8 19-4,8-4-2,0 1-5,6 2 0,-6 2-8,10 0-8,-4-2-15,1 0-7,-1 1-21,2-6-10,-1 2 2,-7-15-4,12 21 1,-12-21-4,8 15 1,-8-15-13,0 0-25,0 0-20,8 15-11,-8-15-11,0 0-21,0 0-9,12-15 2,-12 15 23,0-21 93</inkml:trace>
          <inkml:trace contextRef="#ctx0" brushRef="#br0" timeOffset="21489.5392">1412 1950 334,'-14'-20'128,"14"20"-5,0 0-27,-12-17-40,12 17-33,0 0-55,0 0-32,17 18-8,-17-18-16,19 25-10,-7-11-18,-12-14-6,22 26 5,-22-26 66</inkml:trace>
          <inkml:trace contextRef="#ctx0" brushRef="#br0" timeOffset="22082.3404">1515 1998 183,'0'0'72,"13"-12"-11,-13 12-13,0 0 11,8 14 5,-1 0 0,-1 2-13,2 4-2,1 3-8,6 2-6,0-4-9,3-2-20,0-2-7,-2-4-3,-1-6 4,-1-7-4,-14 0 5,20-16 3,-16-1-2,-4-2 2,0-5-3,0-2 3,0 0-2,0 2 2,0 6-3,0 0 1,0 18-1,0-17-2,0 17-26,0 0-31,0 0-9,0 0-4,0 0 1,0 0-2,16 16 3,-16-16 1,17 4 33,-17-4 29,26 8 13,-10-8 6,2 8 7,-1-3 14,-1-5 13,1 8 20,-4-8-3,3 0 0,-16 0-6,19-13 1,-19 13-10,8-17-12,-8 17-15,0 0-22,0 0 1,-19-6 2,19 6 0,-18 28-2,12-3-2,6 2 4,0 4-4,14 0-2,3-3 0,3-1-3,5-5 6,2-5-4,1-6 4,1-5-30,-5-6-41,0 0-34,-8-3-13,1-8-2,-17 11-10,9-22 1</inkml:trace>
        </inkml:traceGroup>
      </inkml:traceGroup>
    </inkml:traceGroup>
    <inkml:traceGroup>
      <inkml:annotationXML>
        <emma:emma xmlns:emma="http://www.w3.org/2003/04/emma" version="1.0">
          <emma:interpretation id="{564ADCFE-5B7F-4829-A765-FC6C405B93E1}" emma:medium="tactile" emma:mode="ink">
            <msink:context xmlns:msink="http://schemas.microsoft.com/ink/2010/main" type="paragraph" rotatedBoundingBox="14831,15304 17014,15339 17006,15836 14823,158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770AC2-ADB1-4BE5-AA21-CFAD41173C4D}" emma:medium="tactile" emma:mode="ink">
              <msink:context xmlns:msink="http://schemas.microsoft.com/ink/2010/main" type="line" rotatedBoundingBox="14831,15304 17014,15339 17006,15836 14823,15801"/>
            </emma:interpretation>
          </emma:emma>
        </inkml:annotationXML>
        <inkml:traceGroup>
          <inkml:annotationXML>
            <emma:emma xmlns:emma="http://www.w3.org/2003/04/emma" version="1.0">
              <emma:interpretation id="{6E00056C-EC44-4C63-BF59-0E031B0B7F93}" emma:medium="tactile" emma:mode="ink">
                <msink:context xmlns:msink="http://schemas.microsoft.com/ink/2010/main" type="inkWord" rotatedBoundingBox="14831,15304 17014,15339 17006,15836 14823,15801"/>
              </emma:interpretation>
              <emma:one-of disjunction-type="recognition" id="oneOf4">
                <emma:interpretation id="interp20" emma:lang="en-US" emma:confidence="1">
                  <emma:literal>conceptual</emma:literal>
                </emma:interpretation>
                <emma:interpretation id="interp21" emma:lang="en-US" emma:confidence="0">
                  <emma:literal>concept real</emma:literal>
                </emma:interpretation>
                <emma:interpretation id="interp22" emma:lang="en-US" emma:confidence="0">
                  <emma:literal>concept mat</emma:literal>
                </emma:interpretation>
                <emma:interpretation id="interp23" emma:lang="en-US" emma:confidence="0">
                  <emma:literal>concept oral</emma:literal>
                </emma:interpretation>
                <emma:interpretation id="interp24" emma:lang="en-US" emma:confidence="0">
                  <emma:literal>concept wart</emma:literal>
                </emma:interpretation>
              </emma:one-of>
            </emma:emma>
          </inkml:annotationXML>
          <inkml:trace contextRef="#ctx0" brushRef="#br0" timeOffset="28897.1531">-197 2720 71,'0'0'64,"0"-21"-19,0 21-25,0 0-7,-4-15 8,4 15 10,0 0 7,0 0 5,-5-16 1,5 16 2,0 0-2,0 0-2,0 0-8,-18 16-6,18-16 0,-11 15-1,11-15-4,-18 22-1,18-22-3,-20 26-1,20-26-4,-17 23-3,17-23-11,-9 22-1,9-22-1,0 17 1,0-17-1,0 0 1,26 17-1,-26-17 2,20 10-1,-20-10 0,26 4-16,-26-4-31,23 0-17,-23 0-8,22-6-8,-22 6-12,20-12-11,-20 12-12,17-16 11,-17 16 72,15-14 33</inkml:trace>
          <inkml:trace contextRef="#ctx0" brushRef="#br0" timeOffset="29302.7539">-52 2692 68,'0'0'69,"-16"0"-15,16 0-20,-17 17-17,17-17-3,-15 26 2,8-11 1,2 1-1,5 2 1,0-2 1,0-3 3,0-13 5,17 23 24,-17-23-2,26 6 0,-26-6-4,26-6-1,-26 6-4,21-17 0,-21 17-9,10-27-26,-10 14-1,0 13-1,-14-26 0,4 12 0,10 14 0,-23-26 0,23 26-1,-21-20-1,21 20-3,-16-14-21,16 14-32,0 0-17,0 0-17,0 0-25,0 0-11,0 0-2,0 0 2,19 16 121</inkml:trace>
          <inkml:trace contextRef="#ctx0" brushRef="#br0" timeOffset="29786.3547">-2 2664 45,'0'0'59,"0"0"-22,0 0-10,0 0-4,0 0-7,0 13-3,0-13 1,7 27 3,-2-13 4,1 3 9,0-1 6,0 3 8,-1-2 6,-1 2 7,-4-5-1,0 2-3,0-16-7,0 20-9,0-20-10,0 0-9,0 0-8,0 0-8,0 0-3,12-19 0,-7 4 0,5-6 0,1 1 0,1 1 1,-1 0 2,2 0-3,-13 19 2,22-20 0,-22 20-1,14 0 1,-14 0-1,11 16 0,-11-16 0,12 28 1,-4-14-1,1 2 0,-1-2 0,-8-14-4,21 24-37,-21-24-23,24 13-3,-24-13-7,23 0-9,-23 0-12,25-4-5,-9-5-10,-7-7 29,7 3 62</inkml:trace>
          <inkml:trace contextRef="#ctx0" brushRef="#br0" timeOffset="30597.5561">381 2667 129,'-16'7'98,"3"11"0,-7 0-29,3 3-11,2 4 5,3-5-7,7 4-6,5-5-10,12-1-7,1-4-10,6-4-8,1-4-9,2-6-5,-1 0-1,-1 0 0,-4-5-7,-16 5-30,26-16-28,-26 16-9,16-21-6,-16 21-6,10-25 5,-10 25 4,7-22 16,-7 22 31,0-16 33,0 16 19,0 0 25,0 0 18,-11-14 16,11 14-4,0 0-9,0 0-1,0 0-5,13-17-11,-13 17-16,22-15-15,-22 15-20,20-17 0,-20 17 0,16-16 1,-16 16-2,4-16 1,-4 16 0,0 0-1,0 0 2,0 0-1,-18 14 0,14 3 2,-2 3-1,2 3 1,4 0-1,0 0 1,0-1-2,4 0 1,4-4-1,2-3-1,-10-15 0,26 22-1,-12-15-4,-1-7-24,3 6-25,-16-6-11,23-10 0,-23 10-2,17-20 4,-10 6-2,-3-1 7,1 0 26,-5 15 26,0-25 10,0 25 4,0 0 0,0-14 2,0 14 4,0 0 5,0 21 10,0-21 10,0 32 18,0-12 4,0 4 0,0-1-3,0 5-2,4-3-11,-4 4-12,0-5-10,5 0-20,-5-4-3,0-4-5,0-16-6,4 17-41,-4-17-19,0 0-12,15-18-17,-8 3-6,-1-3-8,2-1-3,-8-5 52</inkml:trace>
          <inkml:trace contextRef="#ctx0" brushRef="#br0" timeOffset="30909.5567">709 2840 96,'0'-23'74,"8"2"3,0-2 4,6 3-11,3 3-7,1 1-1,4 6 1,-4 6-10,1 8-10,-4 4-16,-6 10-12,-9 0-4,0 4 0,-9 1-3,-5 0-2,-3-5-3,0-2-1,-2-5-1,1-2 0,2-5-1,16-4-1,-20 0-1,20 0-11,0 0-32,0-16-25,0 16-5,21-21-12,-1 11-7,-2-3-15,4-1-8,3 0 0,-5-2 80</inkml:trace>
          <inkml:trace contextRef="#ctx0" brushRef="#br0" timeOffset="31642.758">980 2773 122,'0'-14'58,"0"14"-1,0-20-3,0 20-3,0 0 2,0 0-6,0 0-3,24-12-14,-10 12-11,3-6-4,4 0-2,4 0-4,-3 0-4,0-2 0,-4 8 2,-5-5 2,-13 5 2,14 6 3,-14-6 5,0 22 4,0-4 0,-5-3-3,5 6-3,0-4-2,8 3-2,-3-3-4,5-3-3,-10-14-6,16 21 0,-16-21 0,18 5 0,-18-5 0,18-15 0,-10 1 0,1-4-2,-1-2 3,0-1-2,-3 2 1,-5 2-1,7 2 1,-7 15 0,0-17 1,0 17 0,0 0 0,0 0 0,9 23 0,-2-9 0,1 1-1,2 2 1,1 0-2,1-1 2,0-2-1,-12-14-1,26 23-35,-26-23-36,26 0-20,-12 0-24,-14 0-9,28-18-2,-16 4 2,4 0 47</inkml:trace>
          <inkml:trace contextRef="#ctx0" brushRef="#br0" timeOffset="31127.9571">983 2641 88,'0'0'68,"0"0"-5,0 0-20,12 15-1,-12 0 22,0 9 4,4-3-3,-4 8-1,0-5-5,8-1-4,-8-3-18,5-3-45,-1-3-58,-4-14-17,6 16-12,-6-16-9,0 0 2,0 0-2,0 0 14</inkml:trace>
          <inkml:trace contextRef="#ctx0" brushRef="#br0" timeOffset="32032.7586">1535 2721 201,'0'0'84,"-24"0"-3,10 12-41,-2 0 9,-1 2 4,4 5-2,0-2-3,5 4-2,0-6-5,8 0-3,0-15-10,9 18-15,-9-18-12,27 0-1,-12-9-1,0-4 1,0-3 1,-2-4-1,-4-2 1,1 2-1,-4 1 1,-2 1-2,-4 18 2,7-17-1,-7 17-1,0 0 2,12 27 0,-7-8 0,3 3-2,0 3 3,4-2-2,1 0 1,5-5-2,-1-2 0,1-6-6,0-4-32,2-6-21,-4 0-15,0-6-9,-16 6-19,18-26-15,-9 10-8,-3-6 8,0 0 70</inkml:trace>
          <inkml:trace contextRef="#ctx0" brushRef="#br0" timeOffset="32251.1589">1780 2610 350,'0'0'128,"0"0"-29,0 21-29,7 2-20,2 9-10,1 0-8,3 6-7,-2-2-25,3 1 3,-3-5-3,-1-7 0,0-6-1,-2-5 0,-8-14-43,0 0-38,0 0-28,0 0-15,0 0-2,-27-17-7,1 2 0</inkml:trace>
        </inkml:traceGroup>
      </inkml:traceGroup>
    </inkml:traceGroup>
    <inkml:traceGroup>
      <inkml:annotationXML>
        <emma:emma xmlns:emma="http://www.w3.org/2003/04/emma" version="1.0">
          <emma:interpretation id="{CB52F25D-62BC-4766-BEB4-D7FF58E91A9D}" emma:medium="tactile" emma:mode="ink">
            <msink:context xmlns:msink="http://schemas.microsoft.com/ink/2010/main" type="paragraph" rotatedBoundingBox="14797,15962 16894,16003 16887,16353 14790,163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4B78DE-13F8-479F-9625-51074450C448}" emma:medium="tactile" emma:mode="ink">
              <msink:context xmlns:msink="http://schemas.microsoft.com/ink/2010/main" type="inkBullet" rotatedBoundingBox="14797,16005 14850,16006 14850,16029 14796,16028"/>
            </emma:interpretation>
            <emma:one-of disjunction-type="recognition" id="oneOf5">
              <emma:interpretation id="interp25" emma:lang="en-US" emma:confidence="0">
                <emma:literal>•</emma:literal>
              </emma:interpretation>
            </emma:one-of>
          </emma:emma>
        </inkml:annotationXML>
        <inkml:trace contextRef="#ctx0" brushRef="#br0" timeOffset="33296.3609">-310 3278 317,'0'0'123,"0"0"-2,-20 0-72,20 0-33,0 0-6,0 0-21,0 11-45,0-11-13,16 5-18,-16-5-18,24 0-18,-11 8-2,-13-8 65</inkml:trace>
      </inkml:traceGroup>
      <inkml:traceGroup>
        <inkml:annotationXML>
          <emma:emma xmlns:emma="http://www.w3.org/2003/04/emma" version="1.0">
            <emma:interpretation id="{7E2DB9C7-1584-48C6-880B-3F83C162580B}" emma:medium="tactile" emma:mode="ink">
              <msink:context xmlns:msink="http://schemas.microsoft.com/ink/2010/main" type="line" rotatedBoundingBox="14936,15965 16894,16003 16887,16353 14929,16315"/>
            </emma:interpretation>
          </emma:emma>
        </inkml:annotationXML>
        <inkml:traceGroup>
          <inkml:annotationXML>
            <emma:emma xmlns:emma="http://www.w3.org/2003/04/emma" version="1.0">
              <emma:interpretation id="{8B5AAE42-FB13-4BCC-99F1-104B05CA313D}" emma:medium="tactile" emma:mode="ink">
                <msink:context xmlns:msink="http://schemas.microsoft.com/ink/2010/main" type="inkWord" rotatedBoundingBox="14936,15965 16894,16003 16887,16353 14929,16315"/>
              </emma:interpretation>
              <emma:one-of disjunction-type="recognition" id="oneOf6">
                <emma:interpretation id="interp26" emma:lang="en-US" emma:confidence="0">
                  <emma:literal>have</emma:literal>
                </emma:interpretation>
                <emma:interpretation id="interp27" emma:lang="en-US" emma:confidence="0">
                  <emma:literal>nth Rove</emma:literal>
                </emma:interpretation>
                <emma:interpretation id="interp28" emma:lang="en-US" emma:confidence="0">
                  <emma:literal>nth NL</emma:literal>
                </emma:interpretation>
                <emma:interpretation id="interp29" emma:lang="en-US" emma:confidence="0">
                  <emma:literal>nutritive</emma:literal>
                </emma:interpretation>
                <emma:interpretation id="interp30" emma:lang="en-US" emma:confidence="0">
                  <emma:literal>nth (the</emma:literal>
                </emma:interpretation>
              </emma:one-of>
            </emma:emma>
          </inkml:annotationXML>
          <inkml:trace contextRef="#ctx0" brushRef="#br0" timeOffset="33764.3616">-192 3311 86,'0'14'74,"0"-14"-18,0 18-8,6-4 16,-6 1 7,5 4-2,-5 1-3,8 6-5,-3-4-10,1 1-10,-1-1-14,0-3-19,-1-1-9,-4-18 1,7 24-1,-7-24 1,0 0-1,0 0 1,0 0 0,8-15 0,-8 0 0,5-4-1,2-3 0,2-4 0,4 0 0,2 0 0,2 3-1,1 4 1,-2 4 1,-2 5 1,-14 10 0,21-6 0,-21 6 0,14 16 1,-8 1-1,-2 1 1,2 4-1,-1 0-1,3 0 0,-1 0 1,-2-3-2,0-2 1,2-3-3,-7-14-30,10 14-39,-10-14-14,0 0-14,18-13-18,-13-2-9,3-2-2,-4-7 76</inkml:trace>
          <inkml:trace contextRef="#ctx0" brushRef="#br0" timeOffset="34533.763">98 3423 302,'0'0'127,"0"-16"-35,0 16-35,0 0-14,25-14-6,-25 14-10,30-14-16,-16 7-11,9-4-1,-5 3-2,2 2 1,-4 2-2,0 4 3,-16 0 1,23 8 2,-23-8 0,9 25 0,-9-8 2,4 1 1,-4 4 1,0 1-3,8-2 0,-3-1-2,1 1 0,0-4-1,2-3 1,-8-14-2,16 17 2,-16-17-1,18 0 0,-18 0 0,18-19 0,-7 2 1,2-3 0,-1-2 1,-1-1-1,1-2 0,-3 2 0,-2 5 1,-3 3-1,-4 15-1,5-16 0,-5 16 0,0 0 1,0 16-1,0-1 1,4 2-2,1 4 1,0 1 0,2-2 1,0 0-2,1-4 0,-8-16-10,12 20-43,-12-20-24,16 9-15,-16-9-17,14 0-18,-14 0 1,0 0 3</inkml:trace>
          <inkml:trace contextRef="#ctx0" brushRef="#br0" timeOffset="33998.3621">163 3288 147,'0'0'93,"-8"14"-13,2 2-9,6 7-12,-6 1-5,6 7-1,0-1-5,0 3-4,6-4-7,0-1-12,1-3-25,1-6-7,1-4-30,-9-15-42,12 15-26,-12-15-23,0 0 2,0-17-4,-7 0 31</inkml:trace>
          <inkml:trace contextRef="#ctx0" brushRef="#br0" timeOffset="35188.9643">599 3284 423,'-11'-20'132,"11"20"-34,-14 0-48,14 0-69,0 0-47,-6 14-10,6-14-8,0 0-6,24 15-11,-8-15-6,-1 0 3,2 0 48,-2 0 56,-1-5 0,-14 5 0,23-7 0,-23 7 32,0 0 52,21-4 29,-21 4 0,0 0-8,15 16-20,-15-16-12,7 29-12,-7-7-15,8 4-19,-4 6-23,1-1-2,0 2-3,3-2 1,1-2 0,2-3-2,0-7 0,-1-4 0,-10-15 1,18 12 0,-18-12-13,0 0-63,-8-15-23,8 15-23,-35-26-3,15 12-3,-4-5 1</inkml:trace>
          <inkml:trace contextRef="#ctx0" brushRef="#br0" timeOffset="34783.3635">598 3399 166,'0'0'92,"-8"22"-13,8-22-7,0 30-9,-4-11-4,4 4-3,0-3-5,5 0-9,-5-3-17,7-1-23,-7-16-46,9 17-33,-9-17-15,0 0-22,13-15-14,-13 1 2,0-8 1</inkml:trace>
          <inkml:trace contextRef="#ctx0" brushRef="#br0" timeOffset="35516.5648">677 3436 234,'16'-20'127,"-16"20"-18,23-12-36,-23 12-16,27-13-5,-14 13-11,4-4-16,0 4-23,2 0-1,1 0-2,-1 0 1,-1 0 0,1 6 1,-3-2 1,-2 3 1,-14-7 0,19 23 1,-15-7 0,1 1 0,-5 3-2,4 1 0,-4-1 0,0-1-2,6-2-1,-6-1 0,0-16 1,6 23-1,-6-23-1,0 0 0,11 14-36,-11-14-39,0 0-23,16-20-28,-16 3 1,5 0-2,-5-9-1</inkml:trace>
          <inkml:trace contextRef="#ctx0" brushRef="#br0" timeOffset="36015.7656">964 3260 406,'0'0'132,"0"0"-1,0 0-52,0 0-79,0 0-3,0 0-44,0 0-29,18 15-15,-18-15-11,22 19-14,-22-19-1,20 17 2,-20-17 34,18 13 81,-18-13 0,0 0 0,16 6 0,-16-6 35,0 0 30,18 0 16,-18 0 9,0 0-6,21 0-10,-21 0 3,18 19-2,-8-4-6,0 9-14,-1 2-18,2 4-23,-1 0-13,3-1 1,-1-5-3,3-2 2,-4-5-4,-11-17 2,24 15-1,-24-15 2,25-13 0,-12-5-1,0-5 3,-1-5-1,0-3 2,-1 0-1,-2 1 1,-2 7 2,-7 0 1,0 8-5,0 15-58,0 0-25,0-15-16,0 15-14,0 0-16,0 0-4,17 9 3</inkml:trace>
          <inkml:trace contextRef="#ctx0" brushRef="#br0" timeOffset="36296.5662">1473 3340 263,'18'0'125,"-18"0"-20,20-15-18,-20 15-5,13-14-14,-13 14-22,0 0-29,0-18-5,0 18-3,-17 0 0,17 0-4,-16 11-3,10 6-1,6 6-1,0 6-3,0 3-2,8 5-2,4-2 0,2-2 0,4-5 2,7-6 0,2-11-1,6-3 0,1-8 1,1 0-65,-4-5-47,-8-1-8,-6 0-6,-17 6-5,0-16-3</inkml:trace>
        </inkml:traceGroup>
      </inkml:traceGroup>
    </inkml:traceGroup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03:36.379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87801DF4-8FDE-4558-AC1F-D1E703AED688}" emma:medium="tactile" emma:mode="ink">
          <msink:context xmlns:msink="http://schemas.microsoft.com/ink/2010/main" type="inkDrawing" rotatedBoundingBox="17755,13419 18578,13294 18580,13312 17758,13437" shapeName="Other"/>
        </emma:interpretation>
      </emma:emma>
    </inkml:annotationXML>
    <inkml:trace contextRef="#ctx0" brushRef="#br0">-1289 470 137,'0'0'62,"-13"-4"6,13 4 4,0 0 8,-14 0 7,14 0-4,0 0-6,0 0-10,16-10-12,-1 5-15,9 5-14,6-6-13,11 0-15,7-1 1,9-1-1,7-1 2,5-2-1,-2 0 2,3 0-2,-4 2 2,-9-2-2,-4 3 0,-9 2 0,-9 1 0,-9 5-1,-4 0-1,-22 0-24,19 0-56,-19 0-39,0 0-21,0 0-15,0 0-7,-19 0 10</inkml:trace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06:10.448"/>
    </inkml:context>
    <inkml:brush xml:id="br0">
      <inkml:brushProperty name="width" value="0.01764" units="cm"/>
      <inkml:brushProperty name="height" value="0.01764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EE0FAD69-E71F-47CB-84ED-037574C922C8}" emma:medium="tactile" emma:mode="ink">
          <msink:context xmlns:msink="http://schemas.microsoft.com/ink/2010/main" type="writingRegion" rotatedBoundingBox="14791,16132 14832,16132 14832,16291 14791,16291">
            <msink:destinationLink direction="with" ref="{24CAFF06-36F6-4099-B707-368C410DDAB9}"/>
            <msink:destinationLink direction="with" ref="{9C1D5EFC-E468-4A59-B9C5-03A6CFC353E6}"/>
          </msink:context>
        </emma:interpretation>
      </emma:emma>
    </inkml:annotationXML>
    <inkml:traceGroup>
      <inkml:annotationXML>
        <emma:emma xmlns:emma="http://www.w3.org/2003/04/emma" version="1.0">
          <emma:interpretation id="{920DF56B-ED5E-4456-BF87-36EA4B118E1B}" emma:medium="tactile" emma:mode="ink">
            <msink:context xmlns:msink="http://schemas.microsoft.com/ink/2010/main" type="paragraph" rotatedBoundingBox="14791,16132 14832,16132 14832,16291 14791,162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6B40E0-17C9-425F-8DE4-EC729D5F1026}" emma:medium="tactile" emma:mode="ink">
              <msink:context xmlns:msink="http://schemas.microsoft.com/ink/2010/main" type="line" rotatedBoundingBox="14791,16132 14832,16132 14832,16291 14791,16291"/>
            </emma:interpretation>
          </emma:emma>
        </inkml:annotationXML>
        <inkml:traceGroup>
          <inkml:annotationXML>
            <emma:emma xmlns:emma="http://www.w3.org/2003/04/emma" version="1.0">
              <emma:interpretation id="{8F27EF30-1E85-4A6D-989A-6A33DC8B0E0C}" emma:medium="tactile" emma:mode="ink">
                <msink:context xmlns:msink="http://schemas.microsoft.com/ink/2010/main" type="inkWord" rotatedBoundingBox="14791,16132 14832,16132 14832,16291 14791,16291"/>
              </emma:interpretation>
              <emma:one-of disjunction-type="recognition" id="oneOf0">
                <emma:interpretation id="interp0" emma:lang="en-US" emma:confidence="0">
                  <emma:literal>6</emma:literal>
                </emma:interpretation>
                <emma:interpretation id="interp1" emma:lang="en-US" emma:confidence="0">
                  <emma:literal>f</emma:literal>
                </emma:interpretation>
                <emma:interpretation id="interp2" emma:lang="en-US" emma:confidence="0">
                  <emma:literal>s</emma:literal>
                </emma:interpretation>
                <emma:interpretation id="interp3" emma:lang="en-US" emma:confidence="0">
                  <emma:literal>[</emma:literal>
                </emma:interpretation>
                <emma:interpretation id="interp4" emma:lang="en-US" emma:confidence="0">
                  <emma:literal>C</emma:literal>
                </emma:interpretation>
              </emma:one-of>
            </emma:emma>
          </inkml:annotationXML>
          <inkml:trace contextRef="#ctx0" brushRef="#br0">41 1 102,'-15'0'82,"15"0"14,0 0-6,0 0-9,0 0-2,-13-9-3,13 9-13,0 0-16,0 0-26,-13 19-20,13-19-1,0 25-1,5-10 0,-5 1 0,9-1-1,-4 1 2,1 0-1,-6-16 1,9 23 1,-9-23 0,7 14 1,-7-14 0,0 0-1,0 0-16,0 0-51,0 0-19,0 0-11,0-20-13,0 4-14,0 16-10,-7-31 21</inkml:trace>
        </inkml:traceGroup>
      </inkml:traceGroup>
    </inkml:traceGroup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07:04.156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Group>
    <inkml:annotationXML>
      <emma:emma xmlns:emma="http://www.w3.org/2003/04/emma" version="1.0">
        <emma:interpretation id="{253D097D-650F-4CFB-9D20-55D4DFEA5C0F}" emma:medium="tactile" emma:mode="ink">
          <msink:context xmlns:msink="http://schemas.microsoft.com/ink/2010/main" type="inkDrawing" rotatedBoundingBox="11612,17816 11898,11529 15009,11671 14723,17958" hotPoints="13144,11155 14483,14500 12931,17751 11592,14406" semanticType="enclosure" shapeName="Ellipse">
            <msink:sourceLink direction="with" ref="{C4197D41-F37C-4E00-9FFA-9668C4C35CB1}"/>
          </msink:context>
        </emma:interpretation>
      </emma:emma>
    </inkml:annotationXML>
    <inkml:trace contextRef="#ctx0" brushRef="#br0">2868 24 152,'-4'-14'49,"4"14"1,0 0-4,0 0-6,0 0 1,0 0 1,0 0 3,0 0 9,0 0 8,0 0 4,0 0-2,0 0-5,0 0-10,-16 0-8,16 0-12,0 0-11,0 0-13,-21 0-5,21 0 0,-14 6 1,14-6 0,-18 0 0,18 0 1,-20 0-1,20 0-1,-18-4 0,18 4-1,-20 0 1,20 0-1,-24-5 1,24 5-1,-20 0 1,20 0-1,-23 0 2,23 0-1,-17 0 0,17 0 0,-18-4 0,18 4 0,-22 0 0,22 0 0,-24 0 0,24 0 0,-24 0 0,24 0 0,-21 4 0,21-4-2,-17 5 0,17-5 0,-15 6-1,15-6 2,-16 8-1,16-8 1,-20 4-2,20-4 3,-22 6 1,22-6-2,-25 6 1,25-6 1,-23 7-1,23-7 0,-21 7-1,21-7 2,-20 4-2,20-4 2,-18 5-1,18-5 1,-15 0-1,15 0 0,-14 6 1,14-6-3,-16 7 2,16-7 1,-14 8-1,14-8-1,-19 10 1,19-10 0,-23 11 0,23-11 1,-19 11-1,19-11-1,-24 10 1,24-10 0,-20 8 0,20-8 0,-16 9 0,16-9-1,0 0 2,-18 11-1,18-11 0,0 0 0,-15 12 2,15-12-2,-15 11 1,15-11 0,-21 13-1,21-13-1,-23 17 1,23-17 1,-25 16-2,25-16 1,-24 12-1,24-12 2,-20 11-2,20-11 1,-17 8-1,17-8 1,0 0 1,-20 12-1,20-12 0,0 0 0,-18 17 0,18-17 1,-13 13-1,13-13 0,-17 16 0,17-16 1,-17 17-1,17-17-1,-23 17 1,23-17 0,-20 14-1,20-14 2,-20 10-2,20-10 1,-24 12-2,24-12 3,-24 14-1,24-14 0,-26 20 2,12-8-2,-1-1 0,-3 1 1,1-1 0,0-1 1,-2-4-1,-1 3-1,3-3-1,0 2 1,-1-1 0,4-3 0,-1 3 0,0 0 0,15-7 0,-26 14 0,13-8 1,-3 1-1,1-1 2,2-1-2,-2 0 0,15-5 0,-26 9-1,26-9-3,-23 11 4,23-11-4,-20 9 3,20-9-3,-24 13 4,11-7-3,13-6 2,-29 15 1,11-8 1,5 4-1,-6-3 0,4 1-1,-3-1 2,2 3-1,0-5-1,3 2 1,-2 0-1,15-8 1,-23 13-1,23-13 1,-22 13-1,22-13 0,-21 14 1,21-14 0,-19 14 0,19-14 0,-18 18-1,18-18 2,-23 17-2,10-8 2,-2 0-1,-1 3 0,2-1-2,-2-1 3,1 0-2,2 1 1,-2 0-1,15-11 1,-26 19 0,26-19 0,-24 25 1,9-13-2,2 1 1,-2-2 1,-1 0-1,3 0 0,-2-2 1,15-9-1,-24 20 0,24-20 1,-19 17-2,19-17 2,-19 25-1,8-11 1,-1 2-2,0 0 1,0-1 0,-1 3 0,1-3-1,-1 3 1,13-18 0,-20 27-1,20-27 1,-17 26 1,17-26-2,-14 26 1,6-10 0,2 0 0,-2 0 0,0 0 0,-1 1 0,-1-2 1,2 1-1,0-1 1,0 1-1,0-2 1,2 1-2,0 0-4,0 2 3,-4 1 0,2 0 0,-1-1-2,0-1 3,0 1-3,-3-2 3,4-2 3,8-13-1,-18 22-1,18-22 0,-14 22 1,14-22-1,-18 21 1,18-21-1,-20 20 1,20-20-1,-18 18 1,18-18-1,-19 19 1,19-19-1,-18 19 0,18-19 0,-18 22 1,18-22-2,-18 23 2,18-23-1,-17 25 0,17-25 0,-16 24 0,9-11-1,7-13 0,-12 26 0,12-26 0,-9 27-2,3-13 2,2-1 0,-1 3 1,1-2 0,-1 2 0,-1-1 0,2 1 0,-1 0 0,1 1-2,4-2 0,-6 2 1,6-2-1,0 1-1,0 0 1,0-1 0,0-1 1,0-14 1,-4 25 0,4-25-1,0 25 0,0-25 3,-6 24-3,6-24 2,0 23-1,0-23 0,-5 22-2,5-22 2,-4 23-3,4-23 3,0 19-2,0-19 2,-11 22-3,11-22 1,-9 27 2,9-27-6,-8 25 5,1-10-6,7-15 7,-8 29-6,8-29 5,-6 28-3,6-28 4,-10 28 1,5-14-1,5-14 0,-12 28 0,12-28 0,-10 27 0,10-27 0,-10 25 0,10-25 0,-8 23 0,8-23 1,-6 22-1,6-22 0,-8 24 0,8-24-1,-6 24 1,6-24 0,-6 22 0,6-22-1,-6 23 1,6-23 0,0 23-1,0-23 1,0 24-1,0-24 0,0 21-1,0-21 1,0 26 1,0-26 0,-4 28 0,4-11 0,0-1-1,0 0 2,0-3-1,0 1 0,0-14-1,0 22 0,0-22 0,0 18 1,0-18 0,11 17-1,-11-17 2,8 21-2,-8-21 1,11 25 1,-6-10 0,2-1-1,-7-14 0,13 25 1,-13-25-1,14 19 2,-14-19-2,14 12 0,-14-12 0,0 0 1,20 16-2,-20-16 0,13 13 0,-13-13 0,16 19 1,-16-19-1,17 18 0,-17-18 1,17 18 0,-17-18 1,16 20 0,-16-20-8,14 20 7,-14-20-7,12 19 7,-12-19-6,10 18 5,-10-18-5,11 18 6,-11-18 0,9 17 0,-9-17 0,8 17-1,-8-17 0,7 17 0,-7-17 2,4 17-2,-4-17 1,6 18-1,-6-18 3,6 15-2,-6-15 1,0 14-2,0-14 1,4 15 0,-4-15 0,0 19 1,0-19-2,0 18 1,0-18 0,-4 20 0,4-20 1,0 26-1,0-26 1,-9 24-1,9-10 2,-10 0-1,5 1 0,-2 1 0,3-2 0,4-14-1,-13 23 0,13-23 0,-8 23 0,8-23-1,-5 23 1,5-23-1,-6 24 1,6-10-1,-6 1 3,6 0-3,-6 0 1,6-2-1,-5 1 1,5-14 0,-4 27 0,4-27 0,0 25-1,0-25 2,0 27-2,0-13 1,-5 0 0,5 2-1,0-3 2,0 3-2,0-2 2,0-14-2,0 27 1,0-13 0,0-14 1,0 26-1,0-11 0,5 0-1,-5 0 1,4 5-1,-4-5-2,5 3 2,-5-3-3,0 2 3,6 1-3,-6-3 4,5 0-5,-5 0 5,5-3 0,-5 2 0,4 2 1,-4-2-1,6 1 1,-6-1-1,0-14 0,5 24 1,-5-24-1,5 23-1,-5-23 2,4 20-1,-4-20 0,6 20 0,-6-20 0,0 22-1,0-22 1,4 22-1,-4-22 1,0 22-2,0-22 2,0 17-1,0-17 1,0 17 0,0-17 0,0 21-1,0-21 1,-4 17 0,4-17 0,0 25 0,0-25 0,-8 22 0,8-22 0,0 25 0,0-25 1,-7 23-1,7-23 1,0 22-1,0-22 0,0 19-1,0-19 1,-4 20 0,4-20 0,0 23 0,0-23 0,0 28-1,0-13 2,0 3-1,0-3 2,0 0-3,0 0 2,4-1-1,-4-14 0,0 24 0,0-24 0,5 20-1,-5-20 2,0 20-1,0-20 0,8 21 0,-8-21 0,6 31 3,-6-31-2,8 31 2,-8-15-10,8 4 12,-2 0-12,-1 0 9,1 3-9,0-5 7,0 4-8,-1-3 8,2 2 1,1-6-2,-2-1 2,-6-14 1,14 23-1,-14-23 1,14 15 0,-14-15-1,16 15 1,-16-15-2,13 18 0,-13-18 0,18 20 0,-18-20 1,17 22-2,-17-22 1,21 18 0,-21-18 1,20 16 0,-20-16 2,23 14-1,-23-14-2,18 13 0,-18-13 0,16 16 0,-16-16 0,15 13-1,-15-13-1,16 14 2,-16-14 0,15 15 0,-15-15 0,15 13 0,-15-13 1,14 10 0,-14-10-1,14 12 0,-14-12-1,16 16 1,-16-16-1,18 13 1,-18-13-1,20 19 1,-20-19 0,22 20-1,-22-20 0,20 15 2,-20-15 0,19 21-1,-19-21 0,16 15 1,-16-15-1,13 13 0,-13-13 1,0 0-1,16 17 1,-16-17-1,0 0-1,16 15 0,-16-15 2,0 0-2,14 19 1,-14-19 0,0 0 0,16 12-1,-16-12 2,0 0-2,12 15-1,-12-15 5,0 0-3,16 16 0,-16-16 0,0 0 0,20 16 1,-20-16 1,16 12-2,-16-12 1,20 8-1,-20-8 1,19 13 0,-19-13-1,20 10 0,-20-10 0,18 10 1,-18-10-1,17 9 0,-17-9 1,20 8-1,-20-8 1,24 9-1,-24-9 0,22 8 1,-22-8-1,21 5 0,-21-5 1,21 8-1,-21-8 0,21 0 1,-21 0 0,23 0 0,-23 0 0,24 4-1,-24-4 2,22 0-2,-22 0 1,18 0-1,-18 0-1,13 0 1,-13 0 0,17 6 1,-17-6-2,23 6 2,-23-6-2,25 0 1,-25 0 1,23 6-1,-23-6 0,20 0 0,-20 0 0,13 0 0,-13 0 1,0 0-2,17 6 1,-17-6-1,16 4 2,-16-4 0,19 0-1,-19 0-1,16 6 1,-16-6 1,16 5 0,-16-5 0,16 6-3,-16-6 2,18 9 0,-18-9 0,20 12 6,-20-12-7,24 13 5,-24-13-4,20 12 8,-20-12-8,19 10 6,-19-10-7,14 6 1,-14-6 1,0 0-1,19 6 0,-19-6-1,0 0 1,16 6 0,-16-6 0,0 0 1,14 6-1,-14-6 1,0 0-1,14 15 0,-14-15 4,0 0-3,17 15 3,-17-15-4,15 11 3,-15-11-3,13 9 4,-13-9-4,0 0-1,20 9 1,-20-9-1,0 0 1,18 7 1,-18-7-1,14 10-3,-14-10 3,16 7 1,-16-7-1,16 7 0,-16-7 0,14 7-1,-14-7-9,0 0 10,18 16-9,-18-16 10,0 0-11,18 17 8,-18-17-9,12 15 11,-12-15 1,15 12-1,-15-12 0,0 0-1,20 19 2,-20-19-2,17 13 1,-17-13 0,17 17 1,-17-17-3,16 14 3,-16-14-1,20 15 0,-20-15 1,17 16-1,-17-16 2,22 17-3,-22-17 2,21 19-1,-21-19-1,18 18 2,-18-18-3,16 18 4,-16-18-3,15 12 1,-15-12-2,13 8 0,-13-8 1,18 6 1,-18-6 1,24 9-1,-9-9-1,1 4 2,2-4 0,-2 0-1,-2 5 0,2-5 1,-1 0-1,-15 0 0,25 0 2,-25 0-3,23 0 1,-23 0 2,24 6-1,-24-6 0,22 0-1,-22 0-2,21 5 1,-21-5 1,23 7 0,-23-7-1,21 8 1,-21-8 1,27 9-1,-13-9 1,2 9-2,-2-9 2,3 0-1,0 0 1,3 0-1,-3-4 2,1 4-2,-1 0 0,-2 0 1,1 0 0,-2 0 0,-1 0 1,-13 0-2,24 0 0,-24 0 0,20 4 0,-20-4 1,18 0-1,-18 0 1,16 4-2,-16-4 1,17 0-1,-17 0 1,16 8 1,-16-8-2,14 0 2,-14 0-1,0 0 0,0 0 0,15 7 1,-15-7 1,0 0 0,0 0 0,0 0-1,0 0-1,15 0 2,-15 0-1,0 0-1,0 0 1,17-13-1,-17 13-1,0 0 1,15 0-1,-15 0 1,0 0 1,13-3 0,-13 3-2,0 0 2,16-12 0,-16 12-1,0 0 0,0 0-2,0 0 2,14-10 0,-14 10 0,0 0-1,0 0 1,0 0 0,0 0 1,0 0 0,14 0-1,-14 0-1,0 0 0,0 0 2,14 0-1,-14 0 0,0 0 1,0 0-1,0 0 1,0 0-1,0 0 1,0 0-1,0 0 0,0 0 1,0 0-1,0 0 0,7-19 0,-7 19 0,0 0-1,0-14 2,0 14-1,0-14 0,0 14 0,0-23 1,0 8 0,0 15 0,0-28 0,-7 14-1,7-5 2,-9 4-1,9 15-2,-9-27 1,3 12 0,1 2 0,0-4 2,5 0 7,-7-2-9,7 2 8,-4-1-9,4-4 10,0 6-10,0-5 10,-7 7-10,7-3 0,-4-2-1,4 4-3,0-2 6,0 17-6,-6-32 5,6 32-6,0-34 6,4 17-5,-4 0 6,0 1-1,0-1 1,0 2 1,0 1-1,0 0 1,0 0-1,0 14-1,-6-24 1,6 9-1,-5-1 1,5-3-1,0-2 2,0 1-3,0 0 1,0 1-1,-6 1 0,6-3 1,0 7-1,0-1 1,0 0-1,0 15 2,0-28 0,0 12-2,8-2 3,-3 0-2,3 1 0,-4-1-1,-4-1 1,6 2-1,-6-1 1,0 4 0,0 14 1,0-25-1,0 11-1,0 14 2,0-24-1,0 24 0,0-24 1,-5 10-1,5-1 0,0-2 0,0 0 1,0 0 4,0 1-5,0-3 5,0 2-7,0 2 7,0-3-8,5 3 8,-5-3-8,0 4 2,0-4-1,0 0 2,0 1 1,0 0-1,0-2 0,0-2 0,0 3-1,0-2 2,0 0-1,0-1-1,0 0 2,0 0-3,0 0 3,0-3-1,0 1 1,0 2-2,0-2 2,0 3-2,0 1 1,0-2 0,0 5 0,0 0 0,0 1 0,-5-2 0,5 2 0,-5-2-1,5-2 2,-6-2-1,6-2 1,0 0-1,-4 0 1,4 0-2,0 2 1,-5 1 0,1 1 0,4 3 0,-10 0-1,10 1 1,-7 0 1,7 1-1,0-1 1,0 0 4,0 0-5,0 0 5,0-3-4,4 4 4,-4-1-5,0-1 4,5 1-3,-5 0-2,0-1 2,6 0-1,-6 1 0,6-2-1,-6 0 1,7-1 0,-7-2 1,9 2 0,-5-3-1,1 0 2,1 3-2,-1-4 1,0 3-1,5 1 0,-4-1 1,0 2-2,0 1 1,2 1-1,-1-1 2,-2 2-1,1-1 1,0 2-1,-2-2 0,-4 15 0,9-28 0,-3 14 0,-2-2 0,1-1-1,2 0 2,-2 0-2,2-3 2,-1 0-2,2 2 1,-2-1 0,0 0 1,1 3-1,-3-1 0,1 2 0,1-3 1,-1-1-2,0 2 2,-1-1-2,3-4 1,-1 0 6,1 0-5,0-1 4,-1-1-4,0 4 6,-1-6-6,-5 3 5,8 0-5,-8 0-2,8-1 2,-8-2-1,8 3 0,-1 0-1,-3 3 2,-4-1-2,8-1 1,-8 1 0,6 0 0,-6-1-1,5-3 2,-5 0-2,4-2 3,2-1-2,-2 1 1,1 1-1,0 1 1,2 2-2,-2 0 1,-1 3 0,2 2-1,-6-3 0,8 3 1,-4-6-1,1 0 2,2-2 2,-2-2-3,2 1 2,-1 0-2,-2 1 4,-4 1-4,5 3 1,-5 2 0,0 1-2,0 2 2,0 0-2,0-1 1,0 1-2,-5 0 1,5 0 0,-4-1 0,4 1-2,-8 2 0,2-3 0,2 4 0,-4-1-1,8 15 2,-15-29-1,15 29 0,-15-23 2,10 10 1,5 13 0,-12-28 1,8 15-1,-3-2 0,7 15-2,-12-27 1,5 13-2,7 14 0,-19-23 0,19 23 0,-17-22 2,17 22 0,-15-19 1,15 19 0,-12-25 1,12 25 0,-13-27 1,6 12 1,-1-1-2,3-1 2,-3 1-3,0 0 2,1 1 0,1 1 1,2 0-1,-2 0-2,6 0 0,0 14 0,-10-27 1,10 13 1,-8-1-3,8-1 1,-8-3 0,4 2 0,-2-2 5,6 0-2,-6 0 1,2 0-2,4 1 3,-6-2-3,6 2 2,-5 1-3,5 1-1,-6-1 0,6 2-1,-7-1 1,7 16-1,-7-25 0,7 25 1,-5-25 1,5 11-1,0-2 1,-5 0-1,5-1 2,0 0-2,0-2 1,-4 0-1,4 2-1,0 2 0,0 0 0,-6 0 1,6 1 2,0-2-3,0 2 3,0 0-2,0-1 2,0-3-1,0 3-1,0-3-1,6 1 1,-6 1-1,0-1 1,0 2 0,4-3 1,-4 3 0,5-4 0,-5 2-1,5-2 0,-5 2-1,7 0-1,-7 1-1,5 0 1,-5 0-1,0-4 1,4 3 2,-4-2-3,5 0 5,-5 2-4,4-3 4,-4 3-5,7-1 4,-7 3-4,0-1 1,0 1 0,0-4 1,0 3 1,0-3-1,0-1 2,0 1-1,0-2 0,5 1-1,-5 2 1,0-4-3,0 2 1,0-1-1,0 1 1,0-1-1,0 0 1,-5-1-1,5 3 2,-7 0 0,3 0-1,-1 2 0,1 0 1,-4 0 0,0 3 2,-2-2-2,0 2 1,10 14 0,-16-21-2,16 21-84,-16-12-50,16 12-5,0 0-6,0 0-4,-16-23-4</inkml:trace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07:12.767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Group>
    <inkml:annotationXML>
      <emma:emma xmlns:emma="http://www.w3.org/2003/04/emma" version="1.0">
        <emma:interpretation id="{9C1D5EFC-E468-4A59-B9C5-03A6CFC353E6}" emma:medium="tactile" emma:mode="ink">
          <msink:context xmlns:msink="http://schemas.microsoft.com/ink/2010/main" type="inkDrawing" rotatedBoundingBox="14571,17883 14702,11490 17606,11549 17476,17942" hotPoints="17332,12148 16965,17711 14560,17553 14926,11989" semanticType="enclosure" shapeName="Rectangle">
            <msink:sourceLink direction="with" ref="{17945BF5-69C0-4E37-B3C6-EB120CCE762E}"/>
            <msink:sourceLink direction="with" ref="{EE0FAD69-E71F-47CB-84ED-037574C922C8}"/>
          </msink:context>
        </emma:interpretation>
      </emma:emma>
    </inkml:annotationXML>
    <inkml:trace contextRef="#ctx0" brushRef="#br0">269 354 23,'0'0'30,"0"0"5,6-16 1,-6 16 2,0 0 2,0 0 2,0 0-3,0 0-3,0 0-7,0 0-8,10-19-3,-10 19 0,9-17 1,-9 17 1,15-18 5,-15 18 9,15-16 11,-15 16 3,14-14-1,-14 14-5,14-9-4,-14 9-5,18-10-6,-18 10-10,26-16-11,-10 8-4,1-1 0,2-1 1,0 1 1,-3 2-1,0 2-1,-3 0-1,-13 5 1,22-4-1,-22 4 0,19 0-2,-19 0-1,23 0 2,-23 0-1,26 0 1,-13 6 0,3-6 0,0 0 1,-1 6-1,-15-6 1,24 5-1,-24-5 1,22 6-1,-22-6-1,23 13 2,-23-13-1,24 18-1,-24-18 1,25 19 0,-25-19 1,24 17-1,-24-17 2,24 17-2,-24-17 1,21 13 0,-21-13 0,19 14-1,-19-14 0,20 14 0,-20-14 0,0 0 0,15 16-1,-15-16 1,0 0-1,11 16 1,-11-16 0,0 0-1,19 17 0,-19-17 1,17 10 0,-17-10-1,19 7 1,-19-7-1,16 8 1,-16-8-1,0 0 1,19 9 0,-19-9 0,0 0 0,18 11-1,-18-11 2,19 8 0,-19-8-1,24 8 0,-24-8 1,22 8-1,-22-8 0,19 6 0,-19-6 0,16 7-1,-16-7 1,14 6 0,-14-6-1,20 7 0,-20-7 1,20 7-1,-20-7 1,16 4-1,-16-4 1,0 0 0,17 8 0,-17-8 0,0 0 0,18 8 0,-18-8 1,18 10 1,-4-4-2,-14-6 1,28 9-1,-28-9 0,23 9 1,-23-9-1,23 6-1,-23-6 0,16 0-1,-16 0 2,16 7 0,-16-7 0,20 0 0,-20 0 0,21 9 1,-21-9 0,21 6 0,-21-6-2,14 6 1,-14-6 1,0 0-1,14 8 0,-14-8-1,0 0 0,19 7 1,-19-7 2,19 4-2,-19-4 1,22 0-2,-22 0 1,19 6 1,-19-6-1,14 0 0,-14 0-1,0 0 0,16 0 1,-16 0 1,0 0-1,20-4 0,-20 4 1,21 0 0,-21 0 0,26 0-1,-26 0 0,21 0 0,-21 0 0,15 0-1,-15 0 1,0 0 0,20 0 1,-20 0-1,17 0 0,-17 0 0,20 0 0,-20 0 1,20 0 1,-20 0-2,16 0-1,-16 0 0,0 0 2,21 10-1,-21-10 0,15 6 0,-15-6-2,23 8 2,-23-8 0,27 7 1,-27-7-1,25 10-1,-25-10 1,19 7 1,-19-7-1,16 9-1,-16-9 1,17 9-1,-17-9 1,23 11 0,-10-7 0,2 1-1,-2 2 1,-13-7 1,24 10-1,-24-10 0,24 11 0,-24-11 3,21 16-3,-21-16 4,24 16-3,-10-9 1,0 1 0,2 0 3,-2-1-4,2 0 0,-16-7-2,23 16 0,-23-16 1,24 17-1,-24-17 0,25 22-1,-10-10 2,-2-1 0,3 4 0,0-3 0,1 2 1,-1-1-1,-1 1 1,-1-1-1,1 1 0,-3 1 0,3-1 1,-4 1 0,3 1 0,-2 1 0,0-2 0,1 0 0,-1-1 0,1 3 0,-13-17 0,20 24-2,-20-24 1,15 20 0,-15-20-1,10 24 1,-10-24 0,14 26 0,-9-12 2,3 2-3,0 3 3,0 3-1,-1-3 2,-2 2 1,0-2 0,-5 1-1,0 3-1,0-3-1,4-1 1,-4-4-3,0 1 0,5 0-2,-5-1 2,7 1 0,-7-2 0,5 1 0,1 3 2,-6 4-3,8 0-1,-8 1-1,6 2 0,-6-2 0,10 4 1,-6-5 1,1 1-2,-1-2 3,1-1 2,-1 0 0,2 3 0,-6-3 0,6-1-1,-6 1 0,4 0-1,-4 1 1,6-2 0,-2-1 0,-4-2 0,7 3-1,-1-1 2,-2 0-2,-4-1 3,6 0-2,-6-1 2,7 1-2,-7 0 2,0 0-2,7 0 0,-7-1 0,0 0 0,5 0 0,-5-1-1,8 1 0,-3 0 1,-1-1 0,-4 1 0,8 0 0,-2-1 2,-1 0-1,2 3 0,-1-3 0,1 1-1,-2 0 1,2-1 0,-1-2 0,-6-13-1,10 26 1,-10-26 1,6 27-2,-6-13 0,4 2 0,-4-2-6,8 5 6,-2 0-5,-1-1 4,0 1-6,2-1 8,-3 1-6,1-3 5,-1 1 1,2-1-1,-6 0 0,8-2 0,-8 2 2,6-1-2,-6 1 1,8 4 0,-3 0 0,-1 7-1,-4 5 2,7 1-2,-7 1 1,5 3-1,-5-1 2,0 1-2,0-1 1,4-6-2,-4-3 1,0-5 0,7 0 1,-7-4-1,7-1 0,-7-4 0,0-13 0,9 24 0,-9-24 0,0 23-1,0-23 1,0 25 0,0-10-1,0 1 1,0-1 0,0-1 0,4 3 0,-4-1 2,5 3-5,-5-2 4,0 0-3,0 0 2,0 4-3,0-1 4,0 2-4,0-4 2,-6 3 1,6-1 0,0-2 0,0 5 0,0-4 0,-4 1-1,4 1 1,-6 0 0,2-1-1,4 4 1,-8 0 0,8 1-1,-5-2 1,5 2-1,0-1 1,-4-1-1,4 1 1,0-1-1,-5 1 1,-1-2-1,2-1 1,-2-1-1,-1 0 2,2-3-1,-2-2 0,1-2 1,0 2-1,6-15 0,-9 21 1,9-21 0,-15 23 0,15-23-1,-16 25 1,16-25-1,-18 27 1,18-27 0,-20 25-1,20-25 2,-17 24-1,17-24 1,-18 20-2,10-7 1,8-13-5,-16 24 4,16-24-3,-16 24 2,16-24-3,-16 25 4,16-25-3,-17 20 3,17-20 0,-16 20 0,16-20 0,-17 21 0,17-21-1,-17 18 0,17-18 0,-19 23 1,19-23-1,-20 21-1,20-21 1,-22 26-3,22-26 4,-18 23-2,18-23 2,-13 22-3,13-22 2,-13 20 1,13-20-1,-11 21 2,11-21-2,-12 21 1,12-21-1,-13 22 1,13-22 0,-11 21 0,11-21 0,-10 23-1,10-23 1,-15 27 0,8-13 0,-1 2 0,3 0-1,-3-1 1,1 2 0,1-1-2,6-16 2,-11 26-1,11-26-1,-8 25 2,8-11-1,-8 1 0,4 4 0,4-3 1,-8 5-1,8-4 1,-6 2 1,6-2-2,-7 0 1,7-1 0,0 0 1,-4 0-3,4-1 2,0 2 2,-5 1-2,5 2 2,0-3-6,0 2 6,-4-2-6,4 0 8,0-1-10,0 1 6,0 0-6,0-1 6,0 1 0,0-1 0,0-1 0,0 1-1,0 1 2,0 0-1,0-1 1,0 3 1,0-2-1,0 2-1,0 4 2,-6 1-2,6-2 2,-6 3-2,6-5 0,-4 2-1,4-6 0,-7 3 0,7-4 1,0 1-1,-4-2 1,4 3-1,-7 3 2,2 0-1,0 7 3,-2-1-1,-2 1 1,1-1-1,-1 0 2,-1-5-1,1-1 0,1-1 0,-1-5-2,-1 2-1,10-16 2,-21 21-2,21-21 1,-22 19 0,22-19-1,-23 14 1,23-14 0,-20 6-1,20-6 1,-19 0 0,19 0-2,-25 6 1,8-6-1,1 0 0,-3 6 1,-1-6 0,1 5 0,-3-5-1,1 6 2,1-6-2,0 4-1,-1 4 0,0-8 3,-1 12-2,0-12 4,-1 13-4,-2-7 4,0 4-4,-1-4 5,1-2-4,-1 1 2,2-5-3,-4 8 1,4-8-2,0 7 2,1-7 2,2 5-1,-2 0 3,2 3-4,0-3 3,1 4-3,1-3 3,2 6-4,0-6 1,0 5-1,-1-4-1,1-1-6,2 2 7,-2 0-7,0 3 7,1-3-6,-1-1 6,2 3-6,-1 1 6,0-1 0,2-1-1,0-2-1,14-7 2,-26 17-1,26-17 0,-24 20 0,24-20-1,-23 16 2,23-16 1,-21 20-1,21-20 0,-25 18 1,10-5-1,2-4 1,-2 2-1,2 0 1,-3-3 1,1 1 0,-1 2 1,0-3 0,2-2 0,-8 1 0,4 1-1,-2-2 2,-4 0-1,-1-6 0,0 0-1,-1 5-2,0-5 1,3 0 0,-3 0 0,0 0 0,2 0-2,0-5 2,3 5-2,-1 0 2,3-4-1,2 4-1,2 0 2,15 0 0,-21-8 0,21 8 0,-15 0-1,15 0 1,-16-6 2,16 6-2,-21-6 1,6 3-1,-1-3 1,2-3-1,-6 1 1,3 0-1,-1-3 1,4 2 0,-4-4 1,1 7-3,0-3 2,-2 9-2,-1-8 2,2 3-1,-1 5 0,2-5-1,0 5 0,2 0 2,15 0-2,-20 0 1,20 0-1,-15 0 1,15 0-1,0 0 1,-14 0 0,14 0 0,0 0 1,-17-6 0,17 6-1,0 0 0,-20-14-1,20 14 1,0 0-1,-14-17 0,14 17 1,0 0-1,-10-20 2,10 20-1,0 0 1,0 0 0,0 0 0,-12-13 2,12 13-3,0 0-1,0 0 1,0 0 0,0 0-1,0 0 2,0 0-1,0 0-1,0 0 1,-12-14 1,12 14-1,0 0-1,0 0 1,0 0 0,0 0 1,0 0-2,-15-11 1,15 11-1,0 0 2,0 0-2,-8-13 0,8 13 8,0-17-7,0 17 7,-4-19-6,4 19 7,0-21-11,-5 1 12,5 7-11,0-3 1,0 16-1,0-27 0,0 14 0,0-2-3,0 2 6,0 13-5,5-26 5,-5 12-6,4-7 5,1 5-4,-1-3 4,2 3 0,-2-3 0,-4 2 0,6 3 0,-6 0 0,0 14 1,8-23-1,-8 9 0,7-4 0,-3 0 1,3-3-3,-1 1 2,-2-4-1,2 4 2,-2-4 0,-4 4 1,0 0-1,0 3-1,0 0 0,0-2 2,0 3-2,0-1 1,0 2 0,0-1-2,5-2 0,-5 1 1,0 0 1,0 1-1,0-1 0,0 0 0,0 0-2,-5 0 2,5 1 0,0-2 0,0-1 0,0 1 1,0-3-1,0 1 1,0-3 4,0-1-3,0 2 3,0-1-8,0-2 8,0 0-8,-4 1 9,4 1-9,0 4 2,-7-5-2,7 0 2,-7 1 2,7 0-1,-5-1 0,5 0-1,-7 0 2,7 1-1,-6-1 0,6 4 1,-4-4-1,4 3 0,-6-3 0,6-1 0,-4-6 0,4-2-2,0-2 3,0 1-2,0 0 1,0 1-1,0 0 1,0 4-2,0 3 2,0 8 1,-5-1 0,5-1-1,0 0 2,0 0-1,0-3 1,7 0 3,-3 2-4,1-2 4,2 4-3,-2 2 3,0 3-4,-5 14 2,8-24-3,-8 24 0,4-18 0,-4 18 1,6-26-1,-6 10-1,6-1 1,-2-1 0,-4-6 1,7 5-1,-7-1 0,7 2 0,-7-2 0,4 1 0,-4 2 0,0 2 0,6-5 0,-2 2-1,3-2 2,-1-2-3,4 0 2,-2 0 0,1 1 0,0-2-1,1 3 2,-1-1-1,2-4 0,-1 2 0,2-2 1,0 0-2,3-1 2,-1 0-1,-2 3 0,2 1-1,-4 1 2,0 1-1,-2 3-1,-2 0 0,-6 0 2,5-2 3,-5 0-4,8-1 6,-2-2-5,-1 3 4,2-4-3,-2-2 3,0 4-4,1-1-1,0 0 1,-2-1-2,3 3 1,-7-1-1,8 1 1,-1-2 0,-3 0 0,2-1 0,1 1 0,-2-4-1,0 2 1,-1-3-2,-4 4 1,7 1-2,-7-1 2,5 4-1,-5 0 1,0 1-1,0 1 1,0 1 1,4-2 0,-4 0-1,0 0-1,0-1 2,0 0 0,0-1 0,0 1-1,0-2 0,0 2-1,0-2 2,0 6 0,0-5-3,0 1 2,-4 2 4,4 0-3,-6 1 2,0-1-1,6 0 1,-9-2-1,5 1 4,-2 2-4,2 0-3,-3 1 3,2 0-1,1-1 0,-2 3 0,6-3 1,-6 1-1,6-4 0,0 0-1,0 0 0,-4-1 0,4 0 0,-8-1-1,0 1 0,4 1 0,-3-2 2,0 1 0,7 0 1,-8-1-1,8 1 0,0 2-1,0-1 2,-4-1-2,4 0 1,-6 4 0,0-5 0,6 2-1,-7 0 1,7-1 0,0 0 0,0 0-1,0 0 1,0 2-1,6 1 0,-6-1 0,5 1 1,-5 0-1,0 1 1,-6-1 1,6-2-2,-7-1 5,7 0-2,-4-2 1,4 3-1,0 0 2,0 2-2,0 0 3,0 2-2,0-2-3,0 3 1,0-3 0,0 1 0,0-2-1,0-1 0,0 0 0,0 1-1,0-1-1,0 3 2,0-1-1,-5 0 1,5-2 1,-8-2 0,4 1 0,-3-3-1,1-1 1,2-2 0,-2 0-1,2 2-1,-1 2 2,5 2-1,-7 0 0,7 3 2,-5 3-2,5 1 1,0 13 0,-15-25 1,15 25-3,-10-24 1,10 24 0,-9-27 0,9 27-1,-10-27 1,5 12-1,1-2 1,-1-2-2,-2-5 3,2 1 0,-2-2-4,0-2 5,-1-1-4,4 0 3,-2-2-4,0 1 5,6 0-5,-4 1 2,4-2 1,-5 2 0,5 0 0,0 1 0,0 3 1,0-3-1,0 2 0,-4 0 0,4 0 0,0-1-1,-5-1 2,5 0-1,-4 1 1,4 0-2,0 2 2,0 2-2,0-1 1,10 3 0,0 2 0,0 3 0,5 1 0,0 2-1,-2 0 1,2 5 0,-15 7 0,25-13 0,-25 13-1,28-12-1,-8 12-89,5-5-37,3-1-13,6 6-1,-2-13-8,8 9 0</inkml:trace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19:25.94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AF7D5420-EFCA-4D34-9D7F-B6C87E342669}" emma:medium="tactile" emma:mode="ink">
          <msink:context xmlns:msink="http://schemas.microsoft.com/ink/2010/main" type="inkDrawing" rotatedBoundingBox="12882,12297 21052,13184 20501,18262 12331,17375" hotPoints="20632,15309 16305,17309 12400,14576 16726,12576" semanticType="enclosure" shapeName="Ellipse">
            <msink:sourceLink direction="with" ref="{FBA16D86-BAB8-4185-8F36-923246E18B6D}"/>
            <msink:sourceLink direction="with" ref="{99BACB5F-C758-4C38-95FB-1B41C34022EF}"/>
            <msink:sourceLink direction="with" ref="{CA6E4827-7929-429C-AFED-C10E7B3AAF46}"/>
            <msink:destinationLink direction="with" ref="{DF36879F-B782-4DA1-BA97-E785D6B776C2}"/>
          </msink:context>
        </emma:interpretation>
      </emma:emma>
    </inkml:annotationXML>
    <inkml:trace contextRef="#ctx0" brushRef="#br0">-629-466 33,'0'0'14,"0"0"-7,0-22-6,0 22-9,0-19 2,0 19 2,0-24 12,0 24 3,0-23 10,-6 7-2,6 16-1,0-26-3,0 12-1,7 1-2,-7-3-2,8-2 3,-1 3 0,-2-7 6,3 4 5,2-3 5,-1 1 1,2-2 4,1-2-1,-1 3-7,2 0-5,-1 2-7,1-2-6,-2-1-2,0 1-4,0 3 1,1-1 0,1 1 5,-1-3 2,1 4 6,-2 0 7,3 1 8,-5 1 8,6 3 2,-7-7 0,-8 19-3,18-28 1,-18 28-4,21-31-4,-8 14-11,-1-2-9,4 1-8,0-3-2,2 2 6,0 0-5,0 0 7,1 0-1,1 5 5,-3-2-2,4 4 6,-2-4-4,3 3-6,-1-1 0,1-1-5,2 2-4,0-1-1,0-3 3,0 2-2,0 1 2,0-2 2,-2 0 0,2 0 0,-3 0 1,2-1-1,-2 1-2,2-1 1,-3-1-1,0 3 0,-1-1 0,0 1 1,-2 2 0,1 0 0,-1-1-1,-1 1-1,3 0 1,1 2 0,2-1 2,-1-3-2,3 3 1,-2-2-2,2 1 2,1 0 0,-5-1 1,3 2-3,-2-3 1,2 4 0,-1 0-1,0-1 1,0 0-1,2 0 1,0 0 0,2-1 0,-4-1-1,2 2 1,2-2 1,-2 2-2,2-2 2,-4 1-1,5 0 0,-3 1 0,2-1 1,0 0-2,1-1 1,0-2 0,4 1 0,-2-2-1,5 2 1,1-2 4,-2-3-1,2 4 2,0 1-3,1 1 3,-2-3-4,2 2 3,-1 2-2,-1 1-3,4 1 1,-1-3-1,2-1 0,0 1-1,1 1 3,2 0-1,-5-2 0,1 2 0,-2 1-1,2 1-1,-4 1 2,1 0-1,-3 3 0,1-1 0,1 3 1,0-2 0,2 1 1,2 2 0,-2-1 0,4-1-1,-1 2 1,1-2 0,2 0-2,-2-1 1,0 3-1,1 4 1,0-10 0,0 4 1,2 0-1,0-2 0,0-1 1,1 2-1,-1-4 1,-2 1 0,1 1 0,0 3 0,0-2-1,-1 8 0,-3-10 1,1 10-1,0 0 0,-1 0 0,-2 0 0,0 0 0,-2 0 1,-2 0-2,-2 5 1,1-5 1,0 7 0,1-7-1,0 6 0,-1-6 0,3 10 1,2-5-1,0 3 0,2-1 0,-2 1 1,1 1-1,1-1 1,-1-1-1,0 2 0,-1-3 1,0 3-1,1 1 1,1-1 0,-1 1 0,1 2-1,1 0 2,0-1 0,2 0-1,-2-2-1,1 1 0,2-1 0,-1-1 1,6 1 0,-3 0-1,2-2-1,0 3 2,-1 1-1,1-2 1,-1 1-1,-2 1 0,4 0 0,-2 0 1,4 0 0,-4 0 1,5 2 1,-2 1 0,2 3-1,1 1-3,-3 1 1,0-1-3,0 2 2,2 0-4,-2-1 4,2 0-4,2-3 3,-3 3 3,0-1 1,0 2 1,2 1 1,-1 0 0,-2 3-1,-2-2 1,-2 3-1,0 0 0,0 2-1,-1-1-1,-1-4 0,-5 4 1,2-5-1,-1 0-1,-2 3 1,-3-4 0,1 0 0,-3 1 0,-1 1-1,-2-1 2,1 1-3,-3 2 3,1-2-2,0 0 1,-2-1-2,0 4 2,-1-2-1,-3 2 0,2-3 2,-3 0-2,4 1 3,2 0-4,-1 1 4,0 1-6,0-1 4,-1 1-3,0-3 2,0 4-2,-4 0 1,0 1 0,2-2 1,-4-1 1,2 1-1,-1 1 1,3 2 0,-1 4 1,3-5-3,-2 3 2,3 3-1,1-1 2,-2 2-1,1 3 1,2-4-2,-2-1 0,1 1 0,1-1 0,-3-2 0,0-2 0,1-2 0,1-1 0,-3-1 0,-1 0 0,1 1 0,0 1 0,-2 4 0,2-1 0,-1 1 0,-2 3 0,1-1 0,-4 1 0,2-1 0,-3 0 0,-2-4 0,-2-1 0,0 3 0,1-1 0,-2 3 0,-2-2 0,-1 0 0,-1 0 0,-3 1 0,1 0 0,-5-1 0,0 0 0,0-2-7,0 1 4,0-2 2,0 1 0,0-1 1,0-2 0,-5 1 4,1-1-1,4 1 2,-8 1-7,3 0 4,-2 1-2,3-3 0,-3 1 0,-1-1 0,4-2 0,-2-5 0,0 0 0,2-2 0,4-16 0,-11 24 0,6-9 0,5-2 0,0-13 0,-11 28 0,11-28 0,-8 27-2,8-13 1,0-14 0,-10 23 2,10-23-2,-7 26 1,7-26 0,-7 23-1,7-8 0,0-15 2,-9 27-2,9-27 2,-7 25-1,7-11 0,0-14-1,-11 24 3,11-24-1,-8 25-2,8-25 1,-8 24-1,8-24 0,-8 25 2,8-25-1,-5 27 0,5-13-1,-7 0 2,7 1-1,-6 0 1,1-1-2,0 3 1,5 0-1,-8-1 2,8-2-1,0-14 0,-12 26-1,12-26 1,-7 26-1,7-26 1,-8 24-1,8-24 1,-8 23-1,4-8 1,4 0 0,-9-1-3,3 3 0,0 0-7,-2 3 4,-2-1-4,2 3 5,-2-4-5,0-1 4,1 0-1,-1-1 6,2 0 2,0-2 0,8-14 2,-10 24-3,10-24 1,-11 22-1,11-22 0,-9 21-1,9-21-1,-11 17 1,11-17-2,-12 21-1,12-21 2,-18 21-1,18-21-2,-24 28-43,6-18-41,-4 3-40,-5-2-22,-12-6-7,2 1-12,-14-17-6</inkml:trace>
    <inkml:trace contextRef="#ctx0" brushRef="#br0" timeOffset="1684.803">-590-731 13,'0'0'73,"0"0"-40,0 0-52,0 0 4,0 17 11,0-17 13,0 0 14,0 20 3,0-20 1,-6 15 5,6-15 2,-6 19 1,6-19-3,-7 21-6,7-21 1,-4 20 1,4-20 1,0 25 0,0-25 1,-6 27-9,6-13-2,0 2 3,0 2 16,0-4 8,0 3 2,-4-1-6,4 2-4,0-3 6,0 6-9,0-5-5,6 3-22,-6 0-10,7 1-5,-2-5 7,-5 2 1,7 0-1,-2-2 2,0 1-2,1 0 0,-1 0 0,-1 0 1,3 0-1,-2 0 0,0 1 1,2-3-1,1 7 0,0-3 0,3 2 0,-2 1 0,3 0-1,2 0 1,-1 1-2,1-2 1,0 0 1,0 1 0,-2 0-1,1-4 2,-1 3-1,-2 0 1,0 0-1,0-3 0,0 2-1,4-1 1,-2-2-1,1 1 2,1-2 0,2-1 2,1 2-3,1-1 2,-1-2 1,0-1 0,2 0-1,-1 1 0,0 0-2,2 0 1,-2-3-1,1 0 1,-1 1-1,1-2 1,1 3-2,3-5 2,-3 5-2,3-5-3,-2 2 4,2 1-4,-1 0 4,0-4-4,-3 5 4,1-5-5,0 0 5,-2 1-2,-1 1 2,1 0 0,-1 0 1,0 0-2,1-1 1,1 2 0,-1-3 1,2 1 2,5-7-1,-1 7-1,1-2 1,1 0 0,-2-1-1,2 1 1,0 2-1,1 0-1,1 1 0,-4 2 2,5-4-1,-2 0 2,3 0-1,1 1-1,-2-1 0,1-1-1,0-5 0,-2 7 0,1-3-1,0 1-1,-2-5 1,1 6 1,0-1-1,-1-5 1,-3 9-26,-4-9-38,2 10-29,-6-6-25,-16-4-20,20 15-11,-20-15-10,0 0 36</inkml:trace>
    <inkml:trace contextRef="#ctx0" brushRef="#br0" timeOffset="8895.2163">833 497 110,'0'0'34,"0"0"-7,-19 12-6,19-12-5,0 0-8,-20 19-6,20-19-2,-13 15 4,13-15 7,-16 18 6,16-18 3,-19 20 6,19-20 0,-19 20 0,19-20-3,-17 18-4,17-18-5,-15 20-5,15-20-5,-10 21-2,10-21 6,-10 21 14,10-21 18,-12 25 16,8-8 3,-4-3 1,8 4-3,-11-1-9,11 3-13,-8 0-15,8-1-18,-5-2-12,5-3 7,0 0 4,0 2 4,0-16 7,-4 24 4,4-24 0,0 22 0,0-22-3,-5 22-7,5-9-6,0-13 0,0 25 0,0-11 2,0 2-1,0-1 1,0 1 0,5 2 0,-5-3 0,5 3 1,1-2-1,0-1 0,0 1-1,2 0 1,-2 0-1,2 1-1,0 1-1,1-3 2,0 2-2,0 0 1,1 0 4,0-1-4,4 1 2,-3 0-7,3-1 9,-3-1-10,0 2 9,2 0-9,-1-3 5,-1 4-6,2-1 6,-1-3 0,3 0-1,-3 1 1,4-1 0,-1-1 1,0-3-1,-1 0 1,1 2-1,-1-2 2,0 1-2,-14-11 1,26 22 0,-26-22 0,25 22 0,-25-22 0,27 21 0,-11-10 1,-1 0 0,2 0 0,3 1-1,-2 1 0,0 4 0,1-4 1,0 3 0,-2 0-1,2 0-1,3-2 3,-4 0 0,1 0 0,0-1 0,2 1 0,-1-6-3,2 5 3,1-3-1,-3 2-2,3 0 0,-2-2 2,2 2-1,-3 0 0,3-3 2,-3 0 1,2 0-1,-1-3 3,1-6-4,-2 7 2,-1-7-2,0 7 1,0-7-2,1 6-1,-3-6 0,1 8 0,-1-1 1,2-1 1,1 0-1,-1-1 0,2 2 0,1 2 1,-4-3 0,4 1 1,-2-1-1,0 0-2,0 0 1,2 3 0,-2-2 1,1-2 0,0 1-2,1 2 1,1 0 1,1 0 1,0-1 0,-1 3-1,2-4 0,1 3 1,-1-2 0,2 1 0,-3 0-1,3 0 0,0 0 0,1 0-1,1 6 1,-2-5 3,2 7-3,0-1 3,0 2-3,-1-1 2,0 3-1,3 0-4,-1-1 5,2 4-10,-4-6 13,4 1-9,-1 1 9,2-1-1,-4-4 12,1-4 0,-4-4-4,1 5-13,-3-4 0,0-1 0,-3-5 0,2 8 0,0-8 0,-2 9 0,2-2 0,-1-3 0,2-4 0,0 0 0,1 6 0,-2-6 0,4 6 0,1-6 0,0 0 0,3 0 0,2 0 0,2 0 0,4 0 0,1 0 0,4-6 0,1 6 0,2-6 0,-1 6 0,0 0 0,1-6 0,-2 6 0,0-6 0,-1 6 0,-1-8 0,1 3 0,-1-1 0,1-4 0,0 4 0,2-2 0,-3 0 0,2 2 0,4-4 0,0 3 0,6-3 0,-1 2 0,1-2 0,-1 3 0,4-3 0,1 1 0,-1-1 0,-1 3 0,0-3 0,0-1 0,2-5 0,-1-2 0,2 1 0,-1-3 0,1 2 0,1-1 0,-4 1 0,-1 0 0,-2 5 0,-3 2 0,-4-1 0,0 1 0,-3-4 0,-1 3 0,-2 0 0,1-1 0,-3 0 0,0 0 0,-2 1 0,-1-2 0,-2 4 0,1 1 0,-2-2 0,-2 1 0,0 1 0,0-1 0,-1 4 0,0-2 0,1 0 0,1-3 0,1 0 0,4 0 0,3-4 0,-1 0 0,7-4 0,0-2 0,4 1 0,-2-3 0,1 2 0,4-2 0,-6-2 0,2 2 0,-3 2 0,-1-4 0,-3 3 0,-1 4 0,-3-5 0,-2 4 0,-4-3 0,4 6 0,-10-8-93,1 2-61,-9-3-22,-4-4-7,-10 4 5,-11-2 4</inkml:trace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19:42.06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FBA16D86-BAB8-4185-8F36-923246E18B6D}" emma:medium="tactile" emma:mode="ink">
          <msink:context xmlns:msink="http://schemas.microsoft.com/ink/2010/main" type="writingRegion" rotatedBoundingBox="12930,12691 20620,13210 20475,15362 12784,14843">
            <msink:destinationLink direction="with" ref="{AF7D5420-EFCA-4D34-9D7F-B6C87E342669}"/>
          </msink:context>
        </emma:interpretation>
      </emma:emma>
    </inkml:annotationXML>
    <inkml:traceGroup>
      <inkml:annotationXML>
        <emma:emma xmlns:emma="http://www.w3.org/2003/04/emma" version="1.0">
          <emma:interpretation id="{F303A4F4-F789-485F-A51E-82D18C7AB103}" emma:medium="tactile" emma:mode="ink">
            <msink:context xmlns:msink="http://schemas.microsoft.com/ink/2010/main" type="paragraph" rotatedBoundingBox="12930,12691 20620,13210 20475,15362 12784,148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640367-01AD-414D-8942-C8B841325B86}" emma:medium="tactile" emma:mode="ink">
              <msink:context xmlns:msink="http://schemas.microsoft.com/ink/2010/main" type="line" rotatedBoundingBox="12930,12691 20620,13210 20475,15362 12784,14843"/>
            </emma:interpretation>
          </emma:emma>
        </inkml:annotationXML>
        <inkml:traceGroup>
          <inkml:annotationXML>
            <emma:emma xmlns:emma="http://www.w3.org/2003/04/emma" version="1.0">
              <emma:interpretation id="{7282B6E7-8192-4F75-9EFE-5E2B92183E19}" emma:medium="tactile" emma:mode="ink">
                <msink:context xmlns:msink="http://schemas.microsoft.com/ink/2010/main" type="inkWord" rotatedBoundingBox="12930,12691 20620,13210 20475,15362 12784,14843"/>
              </emma:interpretation>
              <emma:one-of disjunction-type="recognition" id="oneOf0">
                <emma:interpretation id="interp0" emma:lang="en-US" emma:confidence="0">
                  <emma:literal>Reebok</emma:literal>
                </emma:interpretation>
                <emma:interpretation id="interp1" emma:lang="en-US" emma:confidence="0">
                  <emma:literal>rebook</emma:literal>
                </emma:interpretation>
                <emma:interpretation id="interp2" emma:lang="en-US" emma:confidence="0">
                  <emma:literal>rebuke</emma:literal>
                </emma:interpretation>
                <emma:interpretation id="interp3" emma:lang="en-US" emma:confidence="0">
                  <emma:literal>Rebuke</emma:literal>
                </emma:interpretation>
                <emma:interpretation id="interp4" emma:lang="en-US" emma:confidence="0">
                  <emma:literal>apelike</emma:literal>
                </emma:interpretation>
              </emma:one-of>
            </emma:emma>
          </inkml:annotationXML>
          <inkml:trace contextRef="#ctx0" brushRef="#br0">-473-431 1,'25'0'17,"-10"4"-6,1-4-3,0 0-6,3 0-1,-1 0 2,-1 0 3,-1 0 3,2-4 6,-4 4 3,2-6-1,1 6 1,-3-10-2,4 4-1,-18 6-4,28-14 0,-13 6-7,2-2 0,-4 2-3,5-2 4,-2 0-4,0-1 4,1 2-3,0-2-1,0 0-2,-4 0-2,3 2-2,1-4 0,-1 2-1,1-1 0,-2-5 2,2 0 2,-1-1 5,2 1 3,-1-5 2,1 3-1,-1 0 0,-1-1 0,0 3-2,0-2-3,-1 4-7,0-1-4,2 1 0,-1 0 1,0 0 1,-1 2 0,3-1 1,-1 4 1,1 1 4,3-1 5,-2 3 0,5 0-1,1 7-3,4 0-3,5 0-9,1 10-8,4 3-6,0-4-7,1 6-6,-5-5 3</inkml:trace>
          <inkml:trace contextRef="#ctx0" brushRef="#br0" timeOffset="1138.802">-154-1332 57,'0'0'94,"0"0"-52,0 0-20,0 0 0,7-18-14,-7 18-7,20-17-10,-5 6 4,-1-2-6,4 1 6,3-1-6,-1-2 0,3 2 0,0-2 4,4 0 4,2 2 5,0-3 5,3-1-2,0 3 0,1 0 2,0-3 3,-5 6 2,-3 0 2,-1 5 1,-6 6 0,-3 0 3,-15 0-1,25 19-1,-13-6-4,1 6-10,1 1-5,3 1-3,1 0-1,-1 0-2,1 0 1,-5-4 1,3 0 6,-1-2 2,2-1 8,-3-2-1,4 1 5,5-5-6,3-2 3,9-1-8,1-5 2,4 0-1,0 0-1,4 0 2,-1 0 4,-2 0 5,-4 0 7,-2 8 6,-1 1 2,-1 5 0,2 2-7,-3 5 1,2 5-8,-1-1 1,-1 6-7,-5-3 10,-4 5 0,-7-6 11,-3 5 5,-13-5-1,0 2 0,-8 1 0,-4 0-2,-8 0-17,0 0-16,-5 1-11,-4-4-2,-3 2 6,0-1 11,1 2 0,-2-1 4,-1 5 7,6-2 12,1-2-3,6 2-12,6-1-29,3-6-24,12 0-18,0-6-12,8 1-18,-8-20-12,26 24-16,-5-13 7,-6-6 0,12 5 15,-6-10 88</inkml:trace>
          <inkml:trace contextRef="#ctx0" brushRef="#br0" timeOffset="3244.8057">1117-1931 129,'0'0'99,"-10"15"-46,10-15-38,0 0 7,0 17-7,0-17-9,12 19-2,-12-19-1,22 25-1,-3-11-1,5-2-9,4-1-1,7 0 2,3-1 4,5 1 9,0-1 3,0 1 6,-1 2 6,1 3 1,-4 1 0,0 5 0,-3 3-2,-2-2-4,-5 5-1,-3-3 3,-7 2 10,-1 1 10,-11-2 7,-3 5 1,-8-6-6,-5 3-4,-7-1-6,-2 0-3,-5 0-14,1 0-14,-1-2-3,0-1-3,2 2 5,2-1 0,3 2 4,4 2 1,0 0 12,8 5 7,4 0-6,0 4 1,8-3-1,4 2-4,6-2-16,5-3-2,9 2-15,-1-8-6,11 1-2,-3-6 1,8 1-6,-3-6 0,0 2 11,-2-7-13,-2 0-22,-4-2-22,-4-9-19,2 4-25,-6-12 3,5 8-4,-14-22 76</inkml:trace>
          <inkml:trace contextRef="#ctx0" brushRef="#br0" timeOffset="2277.604">1473-2093 13,'0'24'67,"0"-24"-40,0 0-36,0 0 7,0 0 5,12 15 4,-12-15 10,0 0 7,16 16 1,-16-16-2,14 21-4,-14-21-7,21 28-2,-8-8 0,7 1 3,-2 3 1,2 1 1,5-4-2,1 2-4,-1-3-4,2-3-2,1-7 0,-1-3-3,1-7 4,-1 0 5,-2-7 5,-1-3 3,-1-2 2,-4-2-1,0 1-4,-2-1-6,1 1-7,-1 0-8,1 2-1,0-1 2,2 3 7,3 1 6,1 1 6,2 3 3,1 4 1,2 0-1,3 0-3,0 6-2,3 0-5,0 6-5,0 1-2,3 5 0,-8-3 3,7 6 2,-4 0 0,-1-2-1,2 3-2,-5-1-7,0-1-7,-3-2-7,-2-3-7,-1-3-8,-3 0-8,-5-3-12,0 2-13,-15-11-9,21 19-11,-21-19 3,10 16 85</inkml:trace>
          <inkml:trace contextRef="#ctx0" brushRef="#br0" timeOffset="4851.6085">2594-2376 46,'0'0'96,"25"9"-1,-6-4-58,8 4-32,7 5 7,9 6-5,3 4 1,6 8-3,3 6 3,-1 2 4,1 3 1,-7-3 1,-4 0 5,-3-4 4,-7 0 4,-7 0 4,-4-6-1,-3 2 2,-6 3 12,-2-1 6,-3 6 5,-9-1 5,0 3-3,0-6-6,-12 5-3,-3-10-9,-2 2-9,-7-5-11,-3-5-6,-5-6-8,-2-2-2,-1-4 2,-1-3-2,0-2 0,1-6-1,-1 6 1,1-6-2,1 0-1,0 0 1,-1 0 1,1 0 1,-1-9 1,4 3-2,-1 0-2,1 0 0,2 2 0,3 0 0,5 4 0,-2 0 0,6 0 0,-2 6 0,6 0 0,-2 2-3,15-8 1,-26 16-2,26-16 3,-21 16 2,21-16 0,-23 15-2,23-15-1,-17 17 1,17-17-4,-15 23 2,15-9-2,-4 0 1,4 2-1,0 0 3,9 2-1,-2 1-3,2 0 5,2 3-2,-2-4 4,2 3-5,-1-2 5,-2 0-4,-2-3 4,0 0 2,-2-2-2,-4 0 0,8 2-3,-3-2 1,2 2-1,-7-16 1,21 22 0,-21-22 0,28 14 1,-9-14 0,0 0 1,1 0 1,-1 0 0,1 0-2,0-11 0,0 3-1,2-2 1,-4 1-1,5-2 1,-1 2-1,2 1-1,0 2 1,1 1 1,-2 5 0,0 0-1,0 0 1,-4 7 0,-2-1 0,-4 3 1,2 1-1,0 3 0,-15-13 0,23 29-1,-10-12 1,-2 5 1,-3 0 0,-4 3-1,-4 0 1,0 0-1,-4 1 1,-4 0 1,-3-4 0,-4 1-2,-1-5-20,6 2-23,-7-10-16,8 4-15,9-14-13,-20 13-13,20-13-19,-15 5-11,15-5 4,0 0 17,0 0 12,-9-18 88</inkml:trace>
          <inkml:trace contextRef="#ctx0" brushRef="#br0" timeOffset="67788.7221">1414-1237 533,'24'-17'160,"12"-7"4,7-4-123,5-8-13,4 3 2,5-7-30,-5 1 3,-5 2-2,-6 0-1,-12 2 1,-11-1 1,-11 4-6,-16 0-4,-13 7 3,-13-2 0,-12 6 0,-10-1-2,-6-3 0,0 4-2,-2-1 10,5-4 0,2 0-1,7 4-3,10-1 0,2 4 0,4 4-1,0 3-1,6 12-1,1 0 1,-2 10 0,3 7 2,1 8 1,0 5 1,-1 5-1,2 5 2,-5 4 0,-3 1 2,-3 6-2,-6-1 3,-4-2-4,-5-2 2,-2 0-3,-5-4 2,3-5-11,2-9-36,6-1-43,2-8-19,6-5-29,11-2-10,0-12-22,13 5 7,-2-15 163</inkml:trace>
          <inkml:trace contextRef="#ctx0" brushRef="#br0" timeOffset="58912.3065">4865-2027 431,'0'0'132,"15"-9"-11,-15 9-18,13 0-21,-13 0-30,15 7-46,-15-7-6,15 36 3,-15-6-1,4 10 3,-4 7-1,-10 8 1,1 3-3,-6 2 1,-1-4-3,-6-2 2,1-5-4,-2-7 2,-1-7-4,4-6 2,1-6-1,2-6 3,1-2-2,1-4 2,15-11 0,-23 17 0,23-17 1,-19 17 0,19-17 1,-14 19-2,14-19 1,-8 14 0,8-14-1,0 0-3,0 0 2,20 16-3,-4-9 0,5-3-4,9 4 5,5-1-7,2 2 10,5-5-6,1 1 7,1-5-6,-1-7 7,-2-4 5,-4-7-5,-3-4 5,-1-6-5,-4-4 6,-6-3-4,0 0 4,-7-2-3,-3 0 1,-3 5-37,-10 0-27,8 7-18,-8 3-20,0 9-22,0 13-22,0-20-20,0 20-18,0 0 81</inkml:trace>
          <inkml:trace contextRef="#ctx0" brushRef="#br0" timeOffset="67788.7221">1414-1237 533,'24'-17'160,"12"-7"4,7-4-123,5-8-13,4 3 2,5-7-30,-5 1 3,-5 2-2,-6 0-1,-12 2 1,-11-1 1,-11 4-6,-16 0-4,-13 7 3,-13-2 0,-12 6 0,-10-1-2,-6-3 0,0 4-2,-2-1 10,5-4 0,2 0-1,7 4-3,10-1 0,2 4 0,4 4-1,0 3-1,6 12-1,1 0 1,-2 10 0,3 7 2,1 8 1,0 5 1,-1 5-1,2 5 2,-5 4 0,-3 1 2,-3 6-2,-6-1 3,-4-2-4,-5-2 2,-2 0-3,-5-4 2,3-5-11,2-9-36,6-1-43,2-8-19,6-5-29,11-2-10,0-12-22,13 5 7,-2-15 163</inkml:trace>
          <inkml:trace contextRef="#ctx0" brushRef="#br0" timeOffset="17149.4302">4017-2317 19,'0'0'83,"0"0"-6,-5 16-37,5-16-7,0 0 0,20 17 10,-12-2 0,3 4 1,1 8-3,0 6-2,3 2-10,0 9-9,2 4-6,0 2-7,4-1 2,-8 4 9,2-3 11,-3 4 18,-7-5 6,2 0 2,-7-6-1,0 1-1,-14-11-5,6 3-9,-5-11-12,-2 0-16,-3-6-7,-5-5-2,0-2 1,-5-1-2,-2-4 2,-2-2-1,-3 0-2,0 0 0,1-5 0,-1 0 0,-2 7 0,5-7 0,0 0 0,0 4 0,1-4 0,2 8 0,0-2 0,3 0 0,1 4 0,4-1-4,-2 3 0,4 3-1,1 4 0,-1-1-3,3 2 4,0 2-5,4 0 5,-3-1-3,7-4 3,0 2-4,8-19-10,0 23-8,0-23 0,9 17 4,6-7 7,1-4 4,4 3 7,6 0 3,0-2 12,7 5 9,-4 0 2,5 3-3,-5 1-5,3 1-4,-5 2-7,-3 2 0,-2 3-1,-2 0 1,-7 4-1,1 0 1,-5 2-4,-4 1 3,1 1-1,-6 1 1,0-1-1,0-2 1,-7 1-2,-1-4 1,0-2 0,-1-1-1,-1-3-14,-2-4-5,3 1 0,9-18 3,-24 24-6,24-24-19,-23 19-19,23-19-13,-19 10-6,19-10-6,0 0-8,-13 0-8,13 0-4,0 0 7,0-24 13,0 24 36,14-17 49</inkml:trace>
          <inkml:trace contextRef="#ctx0" brushRef="#br0" timeOffset="18740.6328">3784-610 112,'0'0'54,"0"0"-6,-8 18-5,8-18-9,0 0-6,0 13-6,0-13-9,0 14-5,0-14-1,0 24 5,0-24 10,0 27 12,7-13 11,-7-14-2,12 28 2,-12-28-5,20 20 0,-20-20-10,27 13-12,-11-13-12,0 0-11,3 0-4,0-10-2,2 3 1,0-3-5,2-1 3,-1-1 1,-1-2 5,-1 1 5,-4 0 2,0 3-2,-16 10-3,23-27-4,-23 27-5,22-25-4,-13 11-7,-4-5-1,3 4 6,-2-3 9,-6 1 14,4-1 15,-4-1 9,-4 3 7,-3 2 3,7 14-8,-13-30-18,3 16-16,2-2-11,-1 1-11,-2-1 1,2 0 2,1 2 17,4-1 9,-3 0 10,7 15 3,-4-23-3,4 23-4,5-20-8,-5 20-6,16-22-13,-16 22-3,25-25 5,-11 12 7,1 3 5,3-1 5,0 0 5,0 1 5,3 3 6,-2 1 5,1 0 7,2-1 1,-4 2 0,4 5-3,-1-8-6,1 8-5,-1 0-8,-1-6-8,-1 6-8,-2-5 3,0 5 3,-17 0-2,21-10 2,-21 10-1,16-12 0,-16 12 1,13-22 2,-9 5-5,3-1 3,0-2 11,-3-7 16,4 1 6,-3-5-4,1 3 5,-6-5-4,6 5 4,-6-8-9,0 4-3,0-3-18,-6-5-2,-1 0 2,-1-1-2,-4 2 0,2-2 0,0 5 1,-1 0-1,-1 6 5,0 4-26,4 7-36,-2 0-26,10 19-22,-17-18-16,17 18-21,-15 0-18,15 0-14,-10 21 65,10-21 109</inkml:trace>
          <inkml:trace contextRef="#ctx0" brushRef="#br0" timeOffset="58912.3065">4865-2027 431,'0'0'132,"15"-9"-11,-15 9-18,13 0-21,-13 0-30,15 7-46,-15-7-6,15 36 3,-15-6-1,4 10 3,-4 7-1,-10 8 1,1 3-3,-6 2 1,-1-4-3,-6-2 2,1-5-4,-2-7 2,-1-7-4,4-6 2,1-6-1,2-6 3,1-2-2,1-4 2,15-11 0,-23 17 0,23-17 1,-19 17 0,19-17 1,-14 19-2,14-19 1,-8 14 0,8-14-1,0 0-3,0 0 2,20 16-3,-4-9 0,5-3-4,9 4 5,5-1-7,2 2 10,5-5-6,1 1 7,1-5-6,-1-7 7,-2-4 5,-4-7-5,-3-4 5,-1-6-5,-4-4 6,-6-3-4,0 0 4,-7-2-3,-3 0 1,-3 5-37,-10 0-27,8 7-18,-8 3-20,0 9-22,0 13-22,0-20-20,0 20-18,0 0 81</inkml:trace>
        </inkml:traceGroup>
      </inkml:traceGroup>
    </inkml:traceGroup>
    <inkml:traceGroup>
      <inkml:annotationXML>
        <emma:emma xmlns:emma="http://www.w3.org/2003/04/emma" version="1.0">
          <emma:interpretation id="{62E21432-F73E-4564-9B7C-16425ACBE49F}" emma:medium="tactile" emma:mode="ink">
            <msink:context xmlns:msink="http://schemas.microsoft.com/ink/2010/main" type="paragraph" rotatedBoundingBox="13148,14334 19085,14384 19066,16633 13129,165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B4182F-80E8-44F4-8F1F-2CAC30BA2FAE}" emma:medium="tactile" emma:mode="ink">
              <msink:context xmlns:msink="http://schemas.microsoft.com/ink/2010/main" type="line" rotatedBoundingBox="13148,14334 19085,14384 19066,16633 13129,16583"/>
            </emma:interpretation>
          </emma:emma>
        </inkml:annotationXML>
        <inkml:traceGroup>
          <inkml:annotationXML>
            <emma:emma xmlns:emma="http://www.w3.org/2003/04/emma" version="1.0">
              <emma:interpretation id="{0EF518C9-9F8A-49DE-8673-F1C2100E3C8F}" emma:medium="tactile" emma:mode="ink">
                <msink:context xmlns:msink="http://schemas.microsoft.com/ink/2010/main" type="inkWord" rotatedBoundingBox="13720,14503 15145,15401 14414,16560 12989,15662"/>
              </emma:interpretation>
              <emma:one-of disjunction-type="recognition" id="oneOf1">
                <emma:interpretation id="interp5" emma:lang="en-US" emma:confidence="0.5">
                  <emma:literal>or</emma:literal>
                </emma:interpretation>
                <emma:interpretation id="interp6" emma:lang="en-US" emma:confidence="0">
                  <emma:literal>R</emma:literal>
                </emma:interpretation>
                <emma:interpretation id="interp7" emma:lang="en-US" emma:confidence="0">
                  <emma:literal>37</emma:literal>
                </emma:interpretation>
                <emma:interpretation id="interp8" emma:lang="en-US" emma:confidence="0">
                  <emma:literal>Rd</emma:literal>
                </emma:interpretation>
                <emma:interpretation id="interp9" emma:lang="en-US" emma:confidence="0">
                  <emma:literal>Re</emma:literal>
                </emma:interpretation>
              </emma:one-of>
            </emma:emma>
          </inkml:annotationXML>
          <inkml:trace contextRef="#ctx0" brushRef="#br0" timeOffset="15714.2276">6115-1503 122,'-6'19'100,"-9"-10"-15,15-9-60,-21 14-5,21-14-9,-26 11-7,13-5-6,-2-2-5,-2-4-5,-1 9-5,-3-5-5,0 0 1,-2-4 9,-1 8 6,-2-8 8,-2 0 6,1 5 11,-4-5 3,3 0 0,-4 0-1,1 0-8,-2 0-10,0 4-7,0 1-3,1-1-14,-2 2 0,2 2-5,3 1 0,-4 1 2,4 4 12,-3-2 3,2 3 0,-1 5 6,-2 1 0,1-1 14,-3 3 2,0-1 8,0-1-10,3-1 0,2-4-1,5 2 3,2-2 0,6-3 1,5 3 0,4-1 0,8 3 3,0-1 2,8 1 0,8 3-4,7-3-4,9-1-6,4-1-7,5 2-3,4 2-1,2-5 1,-3 3 3,-1 0 4,-3 2 4,-6 1 5,-5 2 3,-5 1 6,-2 1 8,-8 1 2,-3 2 2,-6 2-2,-5-1 3,0-2 3,-12 2-9,0-3-24,-4-4-18,-3-2-13,-3-4-6,0-3-5,-1-3-13,5-5-20,-1-5-7,0 0 9,19 0-4,-27 0 6,27 0-2,-17-9 0,17 9 45</inkml:trace>
          <inkml:trace contextRef="#ctx0" brushRef="#br0" timeOffset="58912.3065">4865-2027 431,'0'0'132,"15"-9"-11,-15 9-18,13 0-21,-13 0-30,15 7-46,-15-7-6,15 36 3,-15-6-1,4 10 3,-4 7-1,-10 8 1,1 3-3,-6 2 1,-1-4-3,-6-2 2,1-5-4,-2-7 2,-1-7-4,4-6 2,1-6-1,2-6 3,1-2-2,1-4 2,15-11 0,-23 17 0,23-17 1,-19 17 0,19-17 1,-14 19-2,14-19 1,-8 14 0,8-14-1,0 0-3,0 0 2,20 16-3,-4-9 0,5-3-4,9 4 5,5-1-7,2 2 10,5-5-6,1 1 7,1-5-6,-1-7 7,-2-4 5,-4-7-5,-3-4 5,-1-6-5,-4-4 6,-6-3-4,0 0 4,-7-2-3,-3 0 1,-3 5-37,-10 0-27,8 7-18,-8 3-20,0 9-22,0 13-22,0-20-20,0 20-18,0 0 81</inkml:trace>
          <inkml:trace contextRef="#ctx0" brushRef="#br0" timeOffset="15714.2276">6115-1503 122,'-6'19'100,"-9"-10"-15,15-9-60,-21 14-5,21-14-9,-26 11-7,13-5-6,-2-2-5,-2-4-5,-1 9-5,-3-5-5,0 0 1,-2-4 9,-1 8 6,-2-8 8,-2 0 6,1 5 11,-4-5 3,3 0 0,-4 0-1,1 0-8,-2 0-10,0 4-7,0 1-3,1-1-14,-2 2 0,2 2-5,3 1 0,-4 1 2,4 4 12,-3-2 3,2 3 0,-1 5 6,-2 1 0,1-1 14,-3 3 2,0-1 8,0-1-10,3-1 0,2-4-1,5 2 3,2-2 0,6-3 1,5 3 0,4-1 0,8 3 3,0-1 2,8 1 0,8 3-4,7-3-4,9-1-6,4-1-7,5 2-3,4 2-1,2-5 1,-3 3 3,-1 0 4,-3 2 4,-6 1 5,-5 2 3,-5 1 6,-2 1 8,-8 1 2,-3 2 2,-6 2-2,-5-1 3,0-2 3,-12 2-9,0-3-24,-4-4-18,-3-2-13,-3-4-6,0-3-5,-1-3-13,5-5-20,-1-5-7,0 0 9,19 0-4,-27 0 6,27 0-2,-17-9 0,17 9 45</inkml:trace>
        </inkml:traceGroup>
        <inkml:traceGroup>
          <inkml:annotationXML>
            <emma:emma xmlns:emma="http://www.w3.org/2003/04/emma" version="1.0">
              <emma:interpretation id="{1DB25EDE-0E7F-4C48-BD36-BC784E2401D8}" emma:medium="tactile" emma:mode="ink">
                <msink:context xmlns:msink="http://schemas.microsoft.com/ink/2010/main" type="inkWord" rotatedBoundingBox="15278,14346 17649,14392 17605,16629 15234,16583"/>
              </emma:interpretation>
              <emma:one-of disjunction-type="recognition" id="oneOf2">
                <emma:interpretation id="interp10" emma:lang="en-US" emma:confidence="0.5">
                  <emma:literal>PR*</emma:literal>
                </emma:interpretation>
                <emma:interpretation id="interp11" emma:lang="en-US" emma:confidence="0">
                  <emma:literal>PAR*</emma:literal>
                </emma:interpretation>
                <emma:interpretation id="interp12" emma:lang="en-US" emma:confidence="0">
                  <emma:literal>Pop*</emma:literal>
                </emma:interpretation>
                <emma:interpretation id="interp13" emma:lang="en-US" emma:confidence="0">
                  <emma:literal>PRI*</emma:literal>
                </emma:interpretation>
                <emma:interpretation id="interp14" emma:lang="en-US" emma:confidence="0">
                  <emma:literal>Pap*</emma:literal>
                </emma:interpretation>
              </emma:one-of>
            </emma:emma>
          </inkml:annotationXML>
          <inkml:trace contextRef="#ctx0" brushRef="#br0" timeOffset="1138.802">-154-1332 57,'0'0'94,"0"0"-52,0 0-20,0 0 0,7-18-14,-7 18-7,20-17-10,-5 6 4,-1-2-6,4 1 6,3-1-6,-1-2 0,3 2 0,0-2 4,4 0 4,2 2 5,0-3 5,3-1-2,0 3 0,1 0 2,0-3 3,-5 6 2,-3 0 2,-1 5 1,-6 6 0,-3 0 3,-15 0-1,25 19-1,-13-6-4,1 6-10,1 1-5,3 1-3,1 0-1,-1 0-2,1 0 1,-5-4 1,3 0 6,-1-2 2,2-1 8,-3-2-1,4 1 5,5-5-6,3-2 3,9-1-8,1-5 2,4 0-1,0 0-1,4 0 2,-1 0 4,-2 0 5,-4 0 7,-2 8 6,-1 1 2,-1 5 0,2 2-7,-3 5 1,2 5-8,-1-1 1,-1 6-7,-5-3 10,-4 5 0,-7-6 11,-3 5 5,-13-5-1,0 2 0,-8 1 0,-4 0-2,-8 0-17,0 0-16,-5 1-11,-4-4-2,-3 2 6,0-1 11,1 2 0,-2-1 4,-1 5 7,6-2 12,1-2-3,6 2-12,6-1-29,3-6-24,12 0-18,0-6-12,8 1-18,-8-20-12,26 24-16,-5-13 7,-6-6 0,12 5 15,-6-10 88</inkml:trace>
          <inkml:trace contextRef="#ctx0" brushRef="#br0" timeOffset="18740.6328">3784-610 112,'0'0'54,"0"0"-6,-8 18-5,8-18-9,0 0-6,0 13-6,0-13-9,0 14-5,0-14-1,0 24 5,0-24 10,0 27 12,7-13 11,-7-14-2,12 28 2,-12-28-5,20 20 0,-20-20-10,27 13-12,-11-13-12,0 0-11,3 0-4,0-10-2,2 3 1,0-3-5,2-1 3,-1-1 1,-1-2 5,-1 1 5,-4 0 2,0 3-2,-16 10-3,23-27-4,-23 27-5,22-25-4,-13 11-7,-4-5-1,3 4 6,-2-3 9,-6 1 14,4-1 15,-4-1 9,-4 3 7,-3 2 3,7 14-8,-13-30-18,3 16-16,2-2-11,-1 1-11,-2-1 1,2 0 2,1 2 17,4-1 9,-3 0 10,7 15 3,-4-23-3,4 23-4,5-20-8,-5 20-6,16-22-13,-16 22-3,25-25 5,-11 12 7,1 3 5,3-1 5,0 0 5,0 1 5,3 3 6,-2 1 5,1 0 7,2-1 1,-4 2 0,4 5-3,-1-8-6,1 8-5,-1 0-8,-1-6-8,-1 6-8,-2-5 3,0 5 3,-17 0-2,21-10 2,-21 10-1,16-12 0,-16 12 1,13-22 2,-9 5-5,3-1 3,0-2 11,-3-7 16,4 1 6,-3-5-4,1 3 5,-6-5-4,6 5 4,-6-8-9,0 4-3,0-3-18,-6-5-2,-1 0 2,-1-1-2,-4 2 0,2-2 0,0 5 1,-1 0-1,-1 6 5,0 4-26,4 7-36,-2 0-26,10 19-22,-17-18-16,17 18-21,-15 0-18,15 0-14,-10 21 65,10-21 109</inkml:trace>
          <inkml:trace contextRef="#ctx0" brushRef="#br0" timeOffset="4851.6085">2594-2376 46,'0'0'96,"25"9"-1,-6-4-58,8 4-32,7 5 7,9 6-5,3 4 1,6 8-3,3 6 3,-1 2 4,1 3 1,-7-3 1,-4 0 5,-3-4 4,-7 0 4,-7 0 4,-4-6-1,-3 2 2,-6 3 12,-2-1 6,-3 6 5,-9-1 5,0 3-3,0-6-6,-12 5-3,-3-10-9,-2 2-9,-7-5-11,-3-5-6,-5-6-8,-2-2-2,-1-4 2,-1-3-2,0-2 0,1-6-1,-1 6 1,1-6-2,1 0-1,0 0 1,-1 0 1,1 0 1,-1-9 1,4 3-2,-1 0-2,1 0 0,2 2 0,3 0 0,5 4 0,-2 0 0,6 0 0,-2 6 0,6 0 0,-2 2-3,15-8 1,-26 16-2,26-16 3,-21 16 2,21-16 0,-23 15-2,23-15-1,-17 17 1,17-17-4,-15 23 2,15-9-2,-4 0 1,4 2-1,0 0 3,9 2-1,-2 1-3,2 0 5,2 3-2,-2-4 4,2 3-5,-1-2 5,-2 0-4,-2-3 4,0 0 2,-2-2-2,-4 0 0,8 2-3,-3-2 1,2 2-1,-7-16 1,21 22 0,-21-22 0,28 14 1,-9-14 0,0 0 1,1 0 1,-1 0 0,1 0-2,0-11 0,0 3-1,2-2 1,-4 1-1,5-2 1,-1 2-1,2 1-1,0 2 1,1 1 1,-2 5 0,0 0-1,0 0 1,-4 7 0,-2-1 0,-4 3 1,2 1-1,0 3 0,-15-13 0,23 29-1,-10-12 1,-2 5 1,-3 0 0,-4 3-1,-4 0 1,0 0-1,-4 1 1,-4 0 1,-3-4 0,-4 1-2,-1-5-20,6 2-23,-7-10-16,8 4-15,9-14-13,-20 13-13,20-13-19,-15 5-11,15-5 4,0 0 17,0 0 12,-9-18 88</inkml:trace>
          <inkml:trace contextRef="#ctx0" brushRef="#br0" timeOffset="14481.8255">6864-886 79,'0'0'77,"-15"0"-34,15 0-11,-17 0 0,17 0-6,-24 0-7,10 0-9,-2 0-14,-3 0-1,-1-6-3,-2 0 1,-4 6-1,-5-6 7,-1 6 16,-3 0 23,-4 5 14,3 2 5,-3 3-6,2 6-9,-2-1-12,3 3-6,2 1-15,1 2-17,3-1-9,1 1 0,4 2 8,3-5 12,-1 2 7,5 0-2,6-3-3,0 2-4,2-1-6,0 0-7,3 1-7,-1 2-6,3 0 2,-2 1 12,3 1 14,4 0 14,-6-2 8,6-2 0,0 0-3,5-4-5,-5-15-9,15 22-12,-15-22-12,27 7-4,-10-7 1,4 0 6,4 0 3,-1-6 6,4 6 6,-1-8 4,2 8 0,-2-6-5,0-1-7,1 3 2,-3-4 6,2 1 6,-1-3 2,-1 2-1,2 0-2,-1 0 6,-1 0 8,2 3-1,-3 1-6,0 4-1,-2 0 0,2 0 4,-4 0-2,4 0-3,-3 0-7,4 6 2,0-1 4,-1 1 5,2 2-2,-4 0-3,4 0 2,-1 1-2,-1 1-1,2-3-9,-3 3-11,0-4-9,2 1-1,-5-3 1,4 2-5,-4-6-14,3 9-20,-3-9-4,2 6-5,-1-2-7,-3-4-15,0 9-10,-18-9-4,27 6 16,-27-6 63</inkml:trace>
          <inkml:trace contextRef="#ctx0" brushRef="#br0" timeOffset="58912.3065">4865-2027 431,'0'0'132,"15"-9"-11,-15 9-18,13 0-21,-13 0-30,15 7-46,-15-7-6,15 36 3,-15-6-1,4 10 3,-4 7-1,-10 8 1,1 3-3,-6 2 1,-1-4-3,-6-2 2,1-5-4,-2-7 2,-1-7-4,4-6 2,1-6-1,2-6 3,1-2-2,1-4 2,15-11 0,-23 17 0,23-17 1,-19 17 0,19-17 1,-14 19-2,14-19 1,-8 14 0,8-14-1,0 0-3,0 0 2,20 16-3,-4-9 0,5-3-4,9 4 5,5-1-7,2 2 10,5-5-6,1 1 7,1-5-6,-1-7 7,-2-4 5,-4-7-5,-3-4 5,-1-6-5,-4-4 6,-6-3-4,0 0 4,-7-2-3,-3 0 1,-3 5-37,-10 0-27,8 7-18,-8 3-20,0 9-22,0 13-22,0-20-20,0 20-18,0 0 81</inkml:trace>
          <inkml:trace contextRef="#ctx0" brushRef="#br0" timeOffset="1138.802">-154-1332 57,'0'0'94,"0"0"-52,0 0-20,0 0 0,7-18-14,-7 18-7,20-17-10,-5 6 4,-1-2-6,4 1 6,3-1-6,-1-2 0,3 2 0,0-2 4,4 0 4,2 2 5,0-3 5,3-1-2,0 3 0,1 0 2,0-3 3,-5 6 2,-3 0 2,-1 5 1,-6 6 0,-3 0 3,-15 0-1,25 19-1,-13-6-4,1 6-10,1 1-5,3 1-3,1 0-1,-1 0-2,1 0 1,-5-4 1,3 0 6,-1-2 2,2-1 8,-3-2-1,4 1 5,5-5-6,3-2 3,9-1-8,1-5 2,4 0-1,0 0-1,4 0 2,-1 0 4,-2 0 5,-4 0 7,-2 8 6,-1 1 2,-1 5 0,2 2-7,-3 5 1,2 5-8,-1-1 1,-1 6-7,-5-3 10,-4 5 0,-7-6 11,-3 5 5,-13-5-1,0 2 0,-8 1 0,-4 0-2,-8 0-17,0 0-16,-5 1-11,-4-4-2,-3 2 6,0-1 11,1 2 0,-2-1 4,-1 5 7,6-2 12,1-2-3,6 2-12,6-1-29,3-6-24,12 0-18,0-6-12,8 1-18,-8-20-12,26 24-16,-5-13 7,-6-6 0,12 5 15,-6-10 88</inkml:trace>
          <inkml:trace contextRef="#ctx0" brushRef="#br0" timeOffset="18740.6328">3784-610 112,'0'0'54,"0"0"-6,-8 18-5,8-18-9,0 0-6,0 13-6,0-13-9,0 14-5,0-14-1,0 24 5,0-24 10,0 27 12,7-13 11,-7-14-2,12 28 2,-12-28-5,20 20 0,-20-20-10,27 13-12,-11-13-12,0 0-11,3 0-4,0-10-2,2 3 1,0-3-5,2-1 3,-1-1 1,-1-2 5,-1 1 5,-4 0 2,0 3-2,-16 10-3,23-27-4,-23 27-5,22-25-4,-13 11-7,-4-5-1,3 4 6,-2-3 9,-6 1 14,4-1 15,-4-1 9,-4 3 7,-3 2 3,7 14-8,-13-30-18,3 16-16,2-2-11,-1 1-11,-2-1 1,2 0 2,1 2 17,4-1 9,-3 0 10,7 15 3,-4-23-3,4 23-4,5-20-8,-5 20-6,16-22-13,-16 22-3,25-25 5,-11 12 7,1 3 5,3-1 5,0 0 5,0 1 5,3 3 6,-2 1 5,1 0 7,2-1 1,-4 2 0,4 5-3,-1-8-6,1 8-5,-1 0-8,-1-6-8,-1 6-8,-2-5 3,0 5 3,-17 0-2,21-10 2,-21 10-1,16-12 0,-16 12 1,13-22 2,-9 5-5,3-1 3,0-2 11,-3-7 16,4 1 6,-3-5-4,1 3 5,-6-5-4,6 5 4,-6-8-9,0 4-3,0-3-18,-6-5-2,-1 0 2,-1-1-2,-4 2 0,2-2 0,0 5 1,-1 0-1,-1 6 5,0 4-26,4 7-36,-2 0-26,10 19-22,-17-18-16,17 18-21,-15 0-18,15 0-14,-10 21 65,10-21 109</inkml:trace>
        </inkml:traceGroup>
      </inkml:traceGroup>
    </inkml:traceGroup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20:59.202"/>
    </inkml:context>
    <inkml:brush xml:id="br0">
      <inkml:brushProperty name="width" value="0.03528" units="cm"/>
      <inkml:brushProperty name="height" value="0.03528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7875E371-6509-4BAC-B741-8ECE569CEBE4}" emma:medium="tactile" emma:mode="ink">
          <msink:context xmlns:msink="http://schemas.microsoft.com/ink/2010/main" type="inkDrawing" rotatedBoundingBox="17395,15731 22336,16238 22333,16275 17391,15768" semanticType="strikethrough" shapeName="Other">
            <msink:sourceLink direction="with" ref="{CA6E4827-7929-429C-AFED-C10E7B3AAF46}"/>
          </msink:context>
        </emma:interpretation>
      </emma:emma>
    </inkml:annotationXML>
    <inkml:trace contextRef="#ctx0" brushRef="#br0">0-2 261,'18'4'153,"-18"-4"-15,20-4-71,5 4-5,2 0-5,11 0-15,2 0-3,8 0-6,4 0-10,10 4-9,5 3-12,11 0-1,8 5 2,10-2-4,9 2 4,10 2-1,8 0 2,9 2 0,7-1 3,5 2-4,7-2 1,1 4 0,6-5 0,3 3-1,4-2-1,2 1-3,10-1 1,-4 0 0,6 1 2,-2-2 0,4 3 1,-3 1 1,-1-1-1,-4 2 2,-12 0 0,-4 0 0,-14-1-1,-11 0 0,-16-2-1,-11-2-1,-14-3-1,-13-2-1,-14 1-62,-16-5-49,-11-5-43,-11 6-19,-26-6-4,0 0-3,-32-8 61</inkml:trace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21:00.902"/>
    </inkml:context>
    <inkml:brush xml:id="br0">
      <inkml:brushProperty name="width" value="0.03528" units="cm"/>
      <inkml:brushProperty name="height" value="0.03528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5E2A7026-F99D-407A-BD48-D493F3008827}" emma:medium="tactile" emma:mode="ink">
          <msink:context xmlns:msink="http://schemas.microsoft.com/ink/2010/main" type="writingRegion" rotatedBoundingBox="22623,15919 27045,16031 27025,16822 22603,16710"/>
        </emma:interpretation>
      </emma:emma>
    </inkml:annotationXML>
    <inkml:traceGroup>
      <inkml:annotationXML>
        <emma:emma xmlns:emma="http://www.w3.org/2003/04/emma" version="1.0">
          <emma:interpretation id="{CC1DD2BF-4024-4AE8-9C19-D8030DCFE77D}" emma:medium="tactile" emma:mode="ink">
            <msink:context xmlns:msink="http://schemas.microsoft.com/ink/2010/main" type="paragraph" rotatedBoundingBox="22623,15919 27045,16031 27025,16822 22603,167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5AE5FA-E327-4966-A966-A653558CE336}" emma:medium="tactile" emma:mode="ink">
              <msink:context xmlns:msink="http://schemas.microsoft.com/ink/2010/main" type="line" rotatedBoundingBox="22623,15919 27045,16031 27025,16822 22603,16710"/>
            </emma:interpretation>
          </emma:emma>
        </inkml:annotationXML>
        <inkml:traceGroup>
          <inkml:annotationXML>
            <emma:emma xmlns:emma="http://www.w3.org/2003/04/emma" version="1.0">
              <emma:interpretation id="{FF7AF431-BB7D-4F5B-BFF3-6E2176DA0D21}" emma:medium="tactile" emma:mode="ink">
                <msink:context xmlns:msink="http://schemas.microsoft.com/ink/2010/main" type="inkWord" rotatedBoundingBox="22623,15919 27045,16031 27025,16822 22603,16710"/>
              </emma:interpretation>
              <emma:one-of disjunction-type="recognition" id="oneOf0">
                <emma:interpretation id="interp0" emma:lang="en-US" emma:confidence="0">
                  <emma:literal>diencephalons</emma:literal>
                </emma:interpretation>
                <emma:interpretation id="interp1" emma:lang="en-US" emma:confidence="0">
                  <emma:literal>diencephalon</emma:literal>
                </emma:interpretation>
                <emma:interpretation id="interp2" emma:lang="en-US" emma:confidence="0">
                  <emma:literal>anencephaly</emma:literal>
                </emma:interpretation>
                <emma:interpretation id="interp3" emma:lang="en-US" emma:confidence="0">
                  <emma:literal>Diencephalon</emma:literal>
                </emma:interpretation>
                <emma:interpretation id="interp4" emma:lang="en-US" emma:confidence="0">
                  <emma:literal>diencephalo</emma:literal>
                </emma:interpretation>
              </emma:one-of>
            </emma:emma>
          </inkml:annotationXML>
          <inkml:trace contextRef="#ctx0" brushRef="#br0">163 69 104,'0'0'110,"14"-22"23,-14 22-15,11-22-16,-11 22-5,9-14-8,-9 14-9,0 0-18,19-11-18,-19 11-35,18 15-11,-12 1 1,0 10-4,-6 3 3,6 10-2,-6 0 4,0 7-3,-5-1 2,5 3 0,0-5 2,0-6-1,5-3 1,1-10 0,-1-1-1,2-9 2,-7-14 0,0 0-1,15 5-1,-15-5-1,-6-32 1,-3 10-2,-3-5 0,-6-1 0,-2-1 0,-5 3 1,1 4 0,-6 7 0,3 8 0,2 7 1,2 6 0,0 5 1,4 3 1,5 2 0,4 2 0,10-3 2,0 4 1,16-4-2,5-2 0,5-1-1,8-2 1,2-1-2,-1-5-1,-2-4-1,-4 0 0,-1 0-4,-9-11-52,-5 2-52,2-3-31,-6-4 2,2-1-3,-4 0-3,-3-1-2</inkml:trace>
          <inkml:trace contextRef="#ctx0" brushRef="#br0" timeOffset="452.4008">504 41 559,'-5'-24'145,"1"3"-3,4 1-41,0 20-89,0-19-12,0 19-33,0 0-81,20 12-25,-20-12-6,28 24 0,-9-9-5,11 1 0</inkml:trace>
          <inkml:trace contextRef="#ctx0" brushRef="#br0" timeOffset="296.4004">515 205 551,'0'0'140,"11"19"-3,-6 0-56,-5 1-50,7 5-32,-7 3-2,0 2 0,0-1 3,0-3-2,4-4 1,-4-5 1,0-3-13,0-14-45,0 0-51,0 0-23,0 0-6,0 0 1,16-26-2,-16 0-3</inkml:trace>
          <inkml:trace contextRef="#ctx0" brushRef="#br0" timeOffset="1341.6022">723 288 578,'0'-15'142,"0"15"-22,28-24-58,-1 14-19,1-5-43,3 2 0,-1 1-1,-4-1 1,-3 1-1,-7 0-2,-16 12 1,4-17 0,-4 17-1,-19 0 1,3 5 0,-4 6 0,-4 6 4,3 7 0,-2 7 1,3 1 1,4 1-1,2 0 1,9-4-1,5-1 0,13-8-3,6-2 0,5-5-3,3-5 0,5-4-5,-2-4-26,3-4-27,-5-6-15,-1-1-5,-7-10-5,-1 1 2,-7-10-4,2 3 0,-5-4 23,-5-3 29,1 3 17,-5-1 19,7 3 25,-7 5 28,5 2 24,-5 5 16,0 17 3,7-16 0,-7 16-2,0 0-11,19 18-23,-12-3-26,1 8-22,1 7-9,0 3-3,1 4-1,-2 2 0,-1 0-1,-3 0 2,-4-3-2,5-4 1,-5-6-1,0-6 2,0-3 0,0-17 1,0 0 0,0 0 0,0-18 2,7-7-1,-3-5 0,4-7-1,4-2-3,3-2-1,3 2 2,1 7-2,4 6 2,-2 10-1,3 7 2,-5 9-1,-1 16 3,-2 3 1,-2 8-1,-3 5-1,0 1-1,-3 1 0,1-4-20,-2-3-64,-2-3-40,1-5-15,-6-19 0,5 17-2,-5-17-3</inkml:trace>
          <inkml:trace contextRef="#ctx0" brushRef="#br0" timeOffset="1638.0028">1548 186 289,'-23'10'139,"23"-10"-2,-27 28-38,18-4-27,1-1-2,8 7-4,0-1-20,9 1-35,6-1-8,2-4 1,3-4-2,2-3-2,-3-4-3,-5-8-49,-14-6-49,19 5-27,-19-5-10,5-16-3,-5 2-1,7 0 0</inkml:trace>
          <inkml:trace contextRef="#ctx0" brushRef="#br0" timeOffset="1981.2034">1687 382 278,'-15'4'142,"15"-4"3,0 0-54,15-6-23,-1-2-2,7 4-3,-2-9-11,5 4-27,-1-6-25,1 0 1,-5-3 0,-1 0-2,-3-1 2,-1 4-4,-14 15 1,12-16-2,-12 16 3,0 0-1,-18 24 2,3-2-1,1 5-1,-2 2 4,1 2-1,4-1 3,4 0-3,7-3 2,6-5-2,2-4-10,7 0-63,2-7-47,0-6-21,5-5-5,-6-9-1,-1-4-5</inkml:trace>
          <inkml:trace contextRef="#ctx0" brushRef="#br0" timeOffset="2386.8042">1978 286 536,'0'0'147,"17"28"-2,-7-6-78,3 11-43,-1 2-9,-1 6-12,-2 1-3,0 3 0,-3-1 0,-6-1-6,0-5 4,0-7-25,6-2-56,-6-6-37,0-9-15,0-14-7,0 0-3,0 0 4</inkml:trace>
          <inkml:trace contextRef="#ctx0" brushRef="#br0" timeOffset="2698.8047">1981 319 321,'25'-15'144,"9"8"-8,1 2-40,2 0-10,2 10-5,-5 3-30,-5 8-42,-5 2-10,-5 6 0,-8 0 0,-6 1-1,-5-1-1,-9-2 1,-3-5-3,-6-3-23,3-2-41,-2-12-31,0 0-19,17 0-12,-30-12-4,30 12-5,-17-25 2</inkml:trace>
          <inkml:trace contextRef="#ctx0" brushRef="#br0" timeOffset="3166.8055">2453 96 424,'0'0'140,"0"0"3,0 0-31,13 23-37,-13 2-42,0 5-31,4 6-2,2 2 1,0 2-1,-2 2 0,2-4-2,-6-2 1,5-5-2,-5-5 2,0-6 0,5-3 2,-5-17 0,0 0 2,0 0-2,0 0 2,15-28-1,-10 2 0,8-4-2,-3-5-2,2 1-1,4 2 1,-1 6 2,1 6-1,-1 12 1,1 8-1,-16 0 1,27 27 1,-14-6 1,-2 4-1,4 3-4,-3-3-24,4 1-52,-3-4-39,3-8-20,2-4-5,1-10-2,5 5-2,-1-13 17</inkml:trace>
          <inkml:trace contextRef="#ctx0" brushRef="#br0" timeOffset="3556.8062">2985 249 514,'0'0'145,"-25"-13"0,8 13-38,0 9-106,0 6-1,2 6 2,0 2-1,4 4 3,5 0-2,6 0 1,5-4 0,3-2-2,4-6-1,3-6 0,0-5-1,1-4-2,-2-12 3,0-5-2,-1-6 2,-2 0 1,0 1 0,-1-1-1,-4 6 2,-6 17-1,0 0-2,17-4 0,-10 19 1,1 7 0,0 4 2,3 3 0,4 0-3,-1 0 1,4-5-1,-1-1-3,1-4-42,-4-7-58,-14-12-28,27 8-15,-27-8 3,19-22-7,-12-2 6</inkml:trace>
          <inkml:trace contextRef="#ctx0" brushRef="#br0" timeOffset="3806.4067">3276-7 449,'0'0'148,"16"12"-4,-4 5-35,0 11-63,-4 8-34,2 7-12,0 5-4,-2 1 1,3 1 1,-1-3 0,-2-2-1,0-9-11,4-5-54,-8-5-31,-4-8-25,0-18-12,0 0-4,0 0-2,0 0 1</inkml:trace>
          <inkml:trace contextRef="#ctx0" brushRef="#br0" timeOffset="4102.8072">3482 290 290,'0'0'132,"0"0"8,7 27-54,-7-5-25,6-6-7,8 9-1,-2-6-8,10 0-8,-2-6-25,1-3-9,0-10-1,-3 0-5,-3-7-1,-7-9 0,-8-7 2,0-4-3,-12-4 2,0 0 0,-3 1 2,-1 5 0,1 4-4,-1 7-48,16 14-43,-19-6-23,19 6-13,0 0-6,0 0-1,5 17 0</inkml:trace>
          <inkml:trace contextRef="#ctx0" brushRef="#br0" timeOffset="4539.6079">3772 178 408,'24'12'120,"-13"3"-3,-3 4-21,0 8-18,0 3-28,1 5-28,1 2-23,1 1 3,-2 0-3,3-3 1,-5-3 1,1-7-1,-3-5 1,-5-5 0,0-15 2,0 0-1,0 0 0,0 0-1,0-16 0,0-5-1,0-7 2,8-1-2,4-4 1,4-3-1,10 1 3,3 3 1,10 6-2,0 6-2,3 6-1,-3 9-1,-2 5-1,-6 17 0,-6 0-1,-6 5 1,-1 6 1,-6-5 2,0 2 1,3 0 2,-1-3-4,2-6-58,3-2-58,3-1-24,-9-13 1,3 4-4,-16-4-2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0:19.531"/>
    </inkml:context>
    <inkml:brush xml:id="br0">
      <inkml:brushProperty name="width" value="0.21167" units="cm"/>
      <inkml:brushProperty name="height" value="0.211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CB249832-99D9-468B-B646-AA08FA8FDE3B}" emma:medium="tactile" emma:mode="ink">
          <msink:context xmlns:msink="http://schemas.microsoft.com/ink/2010/main" type="writingRegion" rotatedBoundingBox="11307,14170 11921,14170 11921,14790 11307,14790">
            <msink:destinationLink direction="with" ref="{FAAE3155-CA74-4AEB-A16D-9ED614610FE7}"/>
            <msink:destinationLink direction="with" ref="{448EC1D6-03BA-4FC9-9730-BD873D786A98}"/>
          </msink:context>
        </emma:interpretation>
      </emma:emma>
    </inkml:annotationXML>
    <inkml:traceGroup>
      <inkml:annotationXML>
        <emma:emma xmlns:emma="http://www.w3.org/2003/04/emma" version="1.0">
          <emma:interpretation id="{5526A3FC-5161-4458-87D1-3A468287FA59}" emma:medium="tactile" emma:mode="ink">
            <msink:context xmlns:msink="http://schemas.microsoft.com/ink/2010/main" type="paragraph" rotatedBoundingBox="11307,14170 11921,14170 11921,14790 11307,147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2CB9A1-7084-4A1A-8732-14421C33605E}" emma:medium="tactile" emma:mode="ink">
              <msink:context xmlns:msink="http://schemas.microsoft.com/ink/2010/main" type="line" rotatedBoundingBox="11307,14170 11921,14170 11921,14790 11307,14790"/>
            </emma:interpretation>
          </emma:emma>
        </inkml:annotationXML>
        <inkml:traceGroup>
          <inkml:annotationXML>
            <emma:emma xmlns:emma="http://www.w3.org/2003/04/emma" version="1.0">
              <emma:interpretation id="{114EEAAD-CDCC-494E-AA64-08AA930A472B}" emma:medium="tactile" emma:mode="ink">
                <msink:context xmlns:msink="http://schemas.microsoft.com/ink/2010/main" type="inkWord" rotatedBoundingBox="11307,14170 11921,14170 11921,14790 11307,14790"/>
              </emma:interpretation>
              <emma:one-of disjunction-type="recognition" id="oneOf0">
                <emma:interpretation id="interp0" emma:lang="en-US" emma:confidence="0">
                  <emma:literal>☺</emma:literal>
                </emma:interpretation>
                <emma:interpretation id="interp1" emma:lang="en-US" emma:confidence="0">
                  <emma:literal>1</emma:literal>
                </emma:interpretation>
                <emma:interpretation id="interp2" emma:lang="en-US" emma:confidence="0">
                  <emma:literal>;</emma:literal>
                </emma:interpretation>
                <emma:interpretation id="interp3" emma:lang="en-US" emma:confidence="0">
                  <emma:literal>l</emma:literal>
                </emma:interpretation>
                <emma:interpretation id="interp4" emma:lang="en-US" emma:confidence="0">
                  <emma:literal>=</emma:literal>
                </emma:interpretation>
              </emma:one-of>
            </emma:emma>
          </inkml:annotationXML>
          <inkml:trace contextRef="#ctx0" brushRef="#br0">0 70 644,'0'0'187,"0"0"-54,0 0-86,0 0-49,17 0 4,-17 0 2,0 0-1,0 0-3,0 0-3,17-27 0,-17 27-4,0 0-3,0 0-43,17-20-43,-17 20-24,19-8-24,-19 8-14,24-7-19,-24 7 0,33-15 107</inkml:trace>
          <inkml:trace contextRef="#ctx0" brushRef="#br0" timeOffset="1716.003">-10 482 334,'0'0'108,"0"0"-47,0 0-105,0 0-26,-21 0-33,21 0-28,0 0-9,0 0 125</inkml:trace>
          <inkml:trace contextRef="#ctx0" brushRef="#br0" timeOffset="1045.2018">397 358 615,'12'-27'195,"-12"27"2,7-22-181,-7 22-16,5-26 0,-5 26 0,0 0 0,0 0-27,0 0-90,0 0-58,0 0-15,-5 24-6,5-24 0,-9 17 74</inkml:trace>
          <inkml:trace contextRef="#ctx0" brushRef="#br0" timeOffset="452.4008">547-138 399,'0'0'190,"0"0"1,0 0-114,0 0-37,0 0 6,0 0 2,0 0-16,0 0-32,0 0 0,0 0 0,0 0 0,0 0 0,0 0-34,0 0-70,19 14-45,-19-14-24,0 0-11,17 22-8,-17-22 5</inkml:trace>
        </inkml:traceGroup>
      </inkml:traceGroup>
    </inkml:traceGroup>
  </inkml:traceGroup>
</inkml:ink>
</file>

<file path=ppt/ink/ink180.xml><?xml version="1.0" encoding="utf-8"?>
<inkml:ink xmlns:inkml="http://www.w3.org/2003/InkML">
  <inkml:definitions/>
  <inkml:traceGroup>
    <inkml:annotationXML>
      <emma:emma xmlns:emma="http://www.w3.org/2003/04/emma" version="1.0">
        <emma:interpretation id="{99BACB5F-C758-4C38-95FB-1B41C34022EF}" emma:medium="tactile" emma:mode="ink">
          <msink:context xmlns:msink="http://schemas.microsoft.com/ink/2010/main" type="writingRegion" rotatedBoundingBox="13148,14334 19085,14384 19066,16633 13129,16583">
            <msink:destinationLink direction="with" ref="{AF7D5420-EFCA-4D34-9D7F-B6C87E342669}"/>
          </msink:context>
        </emma:interpretation>
      </emma:emma>
    </inkml:annotationXML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19:48.97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A6E4827-7929-429C-AFED-C10E7B3AAF46}" emma:medium="tactile" emma:mode="ink">
          <msink:context xmlns:msink="http://schemas.microsoft.com/ink/2010/main" type="writingRegion" rotatedBoundingBox="14409,16590 20276,14722 20869,16585 15002,18453">
            <msink:destinationLink direction="with" ref="{AF7D5420-EFCA-4D34-9D7F-B6C87E342669}"/>
            <msink:destinationLink direction="with" ref="{7875E371-6509-4BAC-B741-8ECE569CEBE4}"/>
          </msink:context>
        </emma:interpretation>
      </emma:emma>
    </inkml:annotationXML>
    <inkml:traceGroup>
      <inkml:annotationXML>
        <emma:emma xmlns:emma="http://www.w3.org/2003/04/emma" version="1.0">
          <emma:interpretation id="{7BBFD949-27AD-43BC-8D39-000FF4231C1A}" emma:medium="tactile" emma:mode="ink">
            <msink:context xmlns:msink="http://schemas.microsoft.com/ink/2010/main" type="paragraph" rotatedBoundingBox="14409,16590 20276,14722 20869,16585 15002,184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BE5ACB-2825-41AA-B4D1-5D23BEA94C8E}" emma:medium="tactile" emma:mode="ink">
              <msink:context xmlns:msink="http://schemas.microsoft.com/ink/2010/main" type="line" rotatedBoundingBox="14409,16590 20276,14722 20869,16585 15002,18453"/>
            </emma:interpretation>
          </emma:emma>
        </inkml:annotationXML>
        <inkml:traceGroup>
          <inkml:annotationXML>
            <emma:emma xmlns:emma="http://www.w3.org/2003/04/emma" version="1.0">
              <emma:interpretation id="{3FE0736C-75A1-4697-A505-1064AA66D2B7}" emma:medium="tactile" emma:mode="ink">
                <msink:context xmlns:msink="http://schemas.microsoft.com/ink/2010/main" type="inkWord" rotatedBoundingBox="14409,16590 20276,14722 20869,16585 15002,18453"/>
              </emma:interpretation>
              <emma:one-of disjunction-type="recognition" id="oneOf0">
                <emma:interpretation id="interp0" emma:lang="en-US" emma:confidence="0">
                  <emma:literal>marine</emma:literal>
                </emma:interpretation>
                <emma:interpretation id="interp1" emma:lang="en-US" emma:confidence="0">
                  <emma:literal>parent</emma:literal>
                </emma:interpretation>
                <emma:interpretation id="interp2" emma:lang="en-US" emma:confidence="0">
                  <emma:literal>torrent</emma:literal>
                </emma:interpretation>
                <emma:interpretation id="interp3" emma:lang="en-US" emma:confidence="0">
                  <emma:literal>irons</emma:literal>
                </emma:interpretation>
                <emma:interpretation id="interp4" emma:lang="en-US" emma:confidence="0">
                  <emma:literal>marinas</emma:literal>
                </emma:interpretation>
              </emma:one-of>
            </emma:emma>
          </inkml:annotationXML>
          <inkml:trace contextRef="#ctx0" brushRef="#br0">1227 1524 36,'0'-14'14,"10"-3"-8,-5-6-2,4-2-7,6-3-3,1-3-1,6-2 8,6-1-1,1-2-4,1 2 3,7 7 7,0 1 7,-1 6 7,5 9 3,0 5-1,3 6-1,-1 0 5,6 13 0,-2-3-8,3 3-6,-2 0-6,2 0-8,-5-1-4,2 1 1,-8-1 4,-4 5 12,-4-3 4,-4 4 0,-9 0-7,0 4 3,-2 0-5,-7 3 0,2 0-8,-3-1-8,3 1-6,-3-2 6,1 2 8,-2-5 4,0 2 6,-1-3 4,1 0 3,0 3 10,-3-3 6,2 4-4,1-5-2,3 1-13,-1-1-6,2-3-6,-11-15-2,26 24-3,-9-17 10,0-3 27,6 4 17,-3-8 10,7 9 3,1-9 1,7 0-10,4 0-20,4-7-28,2-5-29,-1-5-15,6-2-1,-6-6 1,0-2 1,-7 0 8,-2-1 5,-6 0-3,-1 0-5,-2-2-3,-1 4 1,-2-2-1,-2 7 3,-2-1 7,1 6 13,-2 3 26,-5 7 11,3 6 3,-16 0-3,27 9 2,-27-9-2,26 23-5,-26-23-9,26 31-13,-12-12 2,-2 2 10,3 5 18,-2 7 6,0 7 2,3 6 11,-3 2 10,3 8 3,-7-4-4,4 4-11,-2-10-31,-4-1-30,4-10-20,-11-10-24,10-1-20,-10-24-15,7 23-15,-7-23-12,0 0 10,11 17 10,-11-17 12,0 0 91</inkml:trace>
          <inkml:trace contextRef="#ctx0" brushRef="#br0" timeOffset="1029.6018">2490 2330 29,'0'0'103,"0"0"-34,4 20-22,-4-20-7,16 0-2,-16 0 2,25 0 5,-8 0 2,3 0-7,4 0-8,3 0-9,0-7-5,5 0-2,2 1 6,-2 2-6,-1-2-11,-3-6 4,-3 1 2,-1-4 6,-6-5-2,-1 7-6,-5-10-7,2 4-6,-5-4 3,2 2-9,-2-4 2,2 3-5,-2 1 3,3-1-2,2 0 4,0 3 1,1 3 6,-15 16 4,27-22 3,-27 22-2,27-5 6,-27 5 1,23 11-3,-23-11-1,21 22-6,-21-22 2,22 26 3,-22-26 6,21 26 2,-10-10 11,-5 0 10,5 6 5,-7 4 1,4-3-8,-8 3-20,7-6-15,-2 7-7,-5-3-3,0-1-8,0-3 2,0-20 18,0 33 4,0-20 23,0 12 4,0-10 5,0 6-19,0-6-9,0-1-18,0 3-15,0-17-4,7 23 2,-7-23-3,0 0-8,0 0 2,17 16 3,-17-16-3,18 4-18,-18-4-13,21 0-18,-21 0-1,26-6-4,-10 2-2,-4-12-13,5 9-5,-9-18 110</inkml:trace>
          <inkml:trace contextRef="#ctx0" brushRef="#br0" timeOffset="2418.0042">4113 2317 47,'0'0'52,"0"15"-42,0-15-14,0 0-4,0 0-1,-19-12 2,19 12 7,-19-18 8,19 18 4,-29-24 2,11 13 1,-5-4-2,1-3 2,-3-1 1,3-5-1,0 4-6,2-6-1,5 3-3,2-6 4,4 3 1,9 2 5,0 0-1,6 2 0,5-2-1,6 2 1,6-3 1,5 3-6,6-3 0,5-1-4,5-1 3,4-4 2,5-1 5,2 1 0,-2 2-2,2-2-1,-4 3-4,-3-1-1,-6 2-6,-4-2-8,-8 3-6,-3 1 0,-5 1 0,-9 2 3,-1-3 5,-7 3 5,-5 1 4,0-2 0,-9-1 2,-3 0-2,-5-1 4,-2 2-1,-3 2 0,5-2 0,-2 4 7,2 3 9,17 16 7,-22-18-5,22 18-14,0 0-18,0 0-9,-8-15-5,8 15-6,0 0 1,18 0 9,-18 0 27,25 0 24,-10 0 14,9 0 6,0 0-4,6 5-3,0-5-16,5 10-15,2-6-20,-3 1-7,4 1 19,-2 6 20,-4-5 7,3 9 4,-7-3 5,3 6 3,-11 3-2,4 6-8,-9 2-12,1-3-18,-6 2-2,-1 4 5,-9-5 6,0 3-16,-4-8 0,-5-1 0,-9-4 0,-3 2 0,-9-3 0,-3-3 0,-3-1 0,-6 1 0,2-5 0,-3 3 0,-1 1 0,1 1 0,4 3 0,3 4 0,1-1 0,8 7 0,0-1 0,6 3 0,-1 1 0,6-3 0,3 0 0,3-2 0,4 3 0,-1-2 0,7 2 0,0-2 0,0 2 0,5-4 0,5 1 0,-4 0 0,12 4-44,-7-16-19,9 10-13,-4-14-8,9 9-5,-6-10-5,8 2-14,-4-10-14,-3-10 6,5 10 8,-9-24 2,10 16 93</inkml:trace>
          <inkml:trace contextRef="#ctx0" brushRef="#br0" timeOffset="4373.0077">5023 1559 106,'0'0'89,"12"-35"7,2 12-77,3-5-52,4 0 7,1-6 8,2 0 5,2-3 6,-5 0 8,3 3-9,-5 1 10,-2 5 9,-2-2 5,-3 2 4,-7 1 3,-5-4 5,0 3 3,-8-2 3,-1 0-1,-8-1-6,-1-1-5,-5-1-6,2-1-4,-3 3-2,0-2 4,4 2 8,-1-3 9,4 4 2,0-1 7,5 5 9,-1-2 1,8 1-7,0-5-22,5-1-23,-6-2-21,6-2-2,0 3-13,0-9-11,7 11-9,-7-3 0,4 8-3,-4 5-4,7 0-11,-7 22-18,11-31-14,6 25-9,-9-9 97</inkml:trace>
          <inkml:trace contextRef="#ctx0" brushRef="#br0" timeOffset="3650.4064">5732 1834 31,'15'9'87,"-15"-9"-21,0 0-45,0 0-13,0 0 1,0 0-3,-15-7-1,15 7-6,-25 0-2,10-6-4,-2 6-2,-3-11-2,4 5 4,-2-6 5,2-1 2,1-4 8,3-3 5,0-1 1,4-5 2,3 2 1,5-9-3,0 2 0,8-3-7,2-1-9,8-2-3,1-1 1,3-2 0,5 2 2,-1 0-1,2 3 0,-3 1 2,1 1 5,-6-2-4,0 3-6,-5 1-5,-6-2-7,-3-4-2,-6 3 0,-12-5 3,-6 5 4,-2 0 11,-7 1 5,-5 4 4,-2-1 2,4 6 0,-4 2 1,6 3 0,1 0-2,4 3-8,5 2-1,3-2-3,15 16-2,-20-24-4,20 24-2,-7-25-3,7 25 3,5-25 10,-1 9 8,6 2 5,3-5 5,-1 0 4,6-3 0,2 0 3,0-3-3,5 2-9,0 1-6,-3 0 3,2 5 4,2-2 1,-1 5 4,1-1-3,2 3 1,-1-2 2,2 3 7,1-1 2,1 8 11,1 4 9,-1 4 14,0 5 14,1 8 1,-11 3-4,7 7-6,-8 1-10,2 4-16,-11 1-17,1-1-18,-8 3-13,-4 1 2,0 3 11,-10 6 10,-2-2 1,-2 2-11,-3-1 9,4 0-13,-4-4 0,1-2 0,-1-4 0,1-5 0,2-1 0,-1-2 0,-1 2 0,-2 0 0,2 2 0,1 7 0,3 6 0,4-2 0,8 4 0,0-2 0,16 3 0,6-7 0,7-1 0,4-8 0,5-6-17,-1-8-22,6-1-29,-9-15-17,4 4-23,-7-10-16,-3-6-16,-4-1-6,-6-8-14,-1 2 24,-17-12 136</inkml:trace>
          <inkml:trace contextRef="#ctx0" brushRef="#br0" timeOffset="6213.811">7362 499 14,'0'0'78,"-25"-15"-4,12 0-62,-3-1-13,1-5 12,-8 1 5,-1-3 4,-5 2-4,-3-3-4,-3-4-6,-2-3-10,0-3 1,1-6-7,2 0 2,2-1 6,5 3 9,2 3 19,1 3 14,2 12 10,-1 2-2,5 8-4,-3 4-5,3 6-7,0 0-7,-1 0-9,2 6-4,-3 4 9,1 6 14,-1 2 9,1 8 14,-8-2 15,6 12 1,-6-4-22,0 7-36,1-1-2,1 2-5,-3-4-10,1-1-17,1 0-16,-4-4 18,-2 1 15,4-4 24,-6-6-9,1 2-10,-1-7 6,1-1 2,1-3-2,-3-4-26,2-4 2,-1-5 0,0 0-3,-1 0-3,0 0-5,-1-5-4,3 5-2,-2-11-2,4 5-3,-3-7-4,8 1 7,-3-3 9,4-2 7,1 3 7,4 1-10,-3 1-17,3 0-25,2 6-14,-3-2-8,6 8-7,-1-6-6,16 6-4</inkml:trace>
          <inkml:trace contextRef="#ctx0" brushRef="#br0" timeOffset="5168.6091">6387-144 332,'-20'5'157,"20"-5"-16,-19 16-67,19-16-21,-8 17 7,8-17-5,8 26-4,-1-11-12,10 10-4,0 2-9,9 8-26,-2 0 0,4 4 0,4-1 0,-5 2 0,0-3 0,-2-2 0,-6 0 0,-3-2 0,-4 5 0,-2-2 0,-10 2 0,0 0 0,0 1 0,-6 0 0,-6 0 0,2 2 0,-6-5 0,1 3 0,-1 0 0,0 1 0,0 2 0,3 0 0,1 3 0,3-2 0,5-1 0,4 4 0,0-5 0,0-1 0,9-3 0,2-2 0,7-5 0,4-2 0,1 1 0,7-2 0,-2-4 0,4 1 0,0 0 0,3-2 0,-1-1 0,-2-1 0,3-3 0,-7-9-7,5 4-49,-10-12-10,5 8-12,-9-12-9,1 4-12,-20 0-5,26-22-2,-17 8 11,-2-5 1,2 1 0,-9-10-14,7 12 79,-7-13 29</inkml:trace>
          <inkml:trace contextRef="#ctx0" brushRef="#br0" timeOffset="59458.3075">3716 2329 97,'0'0'158,"0"0"12,-10 17-46,10-17-34,4-14 2,2-1-12,5-1-12,-2-14-25,7-1-21,0-5-27,-1-5-46,6 1-3,-5-2-9,6 2 6,-7-1-4,5 13 7,-7-7-1,5 13 17,-6-2 23,1 4 12,-1-4 3,3 4 3,1-4 4,-3-3 8,5-1 3,1-8-1,3-2 3,-2-5 8,5 7 8,-7-8 12,2 10 7,-7-4-7,0 7 1,-8-3-6,2 8-20,-7 3-21,0 2-6,0 3-25,0-2-21,0 6 1,0 14 1,17-16 3,-3 11 19,10 5 1,5 0-3,10 8 11,4-4 9,4 3-17,-1-7-25,-2 0-24,-2 8-34,-18-14-18,1 12-2,-25-6 68,0 0 60</inkml:trace>
        </inkml:traceGroup>
      </inkml:traceGroup>
    </inkml:traceGroup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48:50.167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AD5160C3-615D-4761-A60B-E1E96DE7E437}" emma:medium="tactile" emma:mode="ink">
          <msink:context xmlns:msink="http://schemas.microsoft.com/ink/2010/main" type="writingRegion" rotatedBoundingBox="13274,14962 22412,12217 22799,13506 13661,16250"/>
        </emma:interpretation>
      </emma:emma>
    </inkml:annotationXML>
    <inkml:traceGroup>
      <inkml:annotationXML>
        <emma:emma xmlns:emma="http://www.w3.org/2003/04/emma" version="1.0">
          <emma:interpretation id="{3F03E7D8-CEC8-4EA9-9753-1ECDD17666EF}" emma:medium="tactile" emma:mode="ink">
            <msink:context xmlns:msink="http://schemas.microsoft.com/ink/2010/main" type="paragraph" rotatedBoundingBox="13274,14962 22412,12217 22799,13506 13661,162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986621-6309-449C-8381-645937AED6D7}" emma:medium="tactile" emma:mode="ink">
              <msink:context xmlns:msink="http://schemas.microsoft.com/ink/2010/main" type="line" rotatedBoundingBox="13274,14962 22412,12217 22799,13506 13661,16250"/>
            </emma:interpretation>
          </emma:emma>
        </inkml:annotationXML>
        <inkml:traceGroup>
          <inkml:annotationXML>
            <emma:emma xmlns:emma="http://www.w3.org/2003/04/emma" version="1.0">
              <emma:interpretation id="{193088AC-9F8D-410C-85EC-920ED034DD98}" emma:medium="tactile" emma:mode="ink">
                <msink:context xmlns:msink="http://schemas.microsoft.com/ink/2010/main" type="inkWord" rotatedBoundingBox="13320,15303 15907,13942 16464,15000 13876,16361"/>
              </emma:interpretation>
              <emma:one-of disjunction-type="recognition" id="oneOf0">
                <emma:interpretation id="interp0" emma:lang="en-US" emma:confidence="0">
                  <emma:literal>or</emma:literal>
                </emma:interpretation>
                <emma:interpretation id="interp1" emma:lang="en-US" emma:confidence="0">
                  <emma:literal>as</emma:literal>
                </emma:interpretation>
                <emma:interpretation id="interp2" emma:lang="en-US" emma:confidence="0">
                  <emma:literal>is</emma:literal>
                </emma:interpretation>
                <emma:interpretation id="interp3" emma:lang="en-US" emma:confidence="0">
                  <emma:literal>Is</emma:literal>
                </emma:interpretation>
                <emma:interpretation id="interp4" emma:lang="en-US" emma:confidence="0">
                  <emma:literal>s</emma:literal>
                </emma:interpretation>
              </emma:one-of>
            </emma:emma>
          </inkml:annotationXML>
          <inkml:trace contextRef="#ctx0" brushRef="#br0">-834 816 35,'39'-38'80,"2"-9"-64,10-1 0,6-1 9,8 6-5,-1 2-5,6 4-5,-1 6-9,-5 2 0,-3 1 6,-6 4-5,-12 2 1,-9 4-4,-10-1 2,-20 2 1,-12-4 1,-10 4 5,-8-5 9,-8-3 12,3-5 3,-3-7 8,4-6 7,7-7 11,9-2 10,7-7 0,15-2-8,8-9-5,12 4-2,6-4-9,17 4-7,3-2-18,7 5-23,5 3-18,-7 6-4,-3 14-4,-8 2 19,-8 12-14,-18 1 6,-15 9 25,-7 16 20,-32-14 14,3 14-2,-14 0-2,0 0-20,-8-5 15,9 5-5,0 0-21,9 0-6,7 0-5,8 0 1,18 0-1,0 0 0,0 0-1,37-14-30,10 14-16,7-12-13,28 3-28,7 6-42,10-9-22,13 8 0,-7-3-1,4 7 93</inkml:trace>
          <inkml:trace contextRef="#ctx0" brushRef="#br0" timeOffset="-1950.0034">-2050 263 57,'35'-15'104,"-18"-2"-20,11-8-88,8-6-23,7-10 7,7-3 7,3-5 10,2 4 14,2-4 20,-1 1 17,2 7 14,3 2 9,-1 4 14,4 6-1,1 4-20,7 8-8,-1 6-18,7 11-8,-7 6-5,1 11-5,-8 8-14,-10 5-6,-6 1 11,-9 6-4,-14-7 5,-6 6 1,-10-7-1,-4-2 0,-5 2-3,-9-1-3,-6-2-3,-1-3 0,-4-5-2,-4 0 4,-5-6 0,-3-1 2,-5-4-8,-3-7 8,-1 0 5,-1 0-6,-2 0-5,0 6-4,0 6-3,3 5-2,1 10 9,3 7-2,5 9-8,1 5 7,5 5 1,0 0 4,4-1-1,2-4-4,1-8 3,2-6 0,0-13 16,2-6-3,-2-10 5,0-5-3,-9-16 4,1-3 1,-5-7-21,-5-2 0,-6-3 0,-6 4 0,-1 2 0,-2 0-9,6 10-60,-2 0-39,8 9-31,4 1-20,3 5 1,7 0-12,4 6 8</inkml:trace>
        </inkml:traceGroup>
        <inkml:traceGroup>
          <inkml:annotationXML>
            <emma:emma xmlns:emma="http://www.w3.org/2003/04/emma" version="1.0">
              <emma:interpretation id="{4D9C1D0D-5416-4353-A44F-C6200DDC9D00}" emma:medium="tactile" emma:mode="ink">
                <msink:context xmlns:msink="http://schemas.microsoft.com/ink/2010/main" type="inkWord" rotatedBoundingBox="19409,13119 22412,12217 22708,13202 19705,14104"/>
              </emma:interpretation>
              <emma:one-of disjunction-type="recognition" id="oneOf1">
                <emma:interpretation id="interp5" emma:lang="en-US" emma:confidence="0">
                  <emma:literal>-brain</emma:literal>
                </emma:interpretation>
                <emma:interpretation id="interp6" emma:lang="en-US" emma:confidence="0">
                  <emma:literal>brain</emma:literal>
                </emma:interpretation>
                <emma:interpretation id="interp7" emma:lang="en-US" emma:confidence="0">
                  <emma:literal>-brains</emma:literal>
                </emma:interpretation>
                <emma:interpretation id="interp8" emma:lang="en-US" emma:confidence="0">
                  <emma:literal>*brain</emma:literal>
                </emma:interpretation>
                <emma:interpretation id="interp9" emma:lang="en-US" emma:confidence="0">
                  <emma:literal>-bruin</emma:literal>
                </emma:interpretation>
              </emma:one-of>
            </emma:emma>
          </inkml:annotationXML>
          <inkml:trace contextRef="#ctx0" brushRef="#br0" timeOffset="7.156E6">4015-1699 153,'19'0'96,"-19"0"-21,19 0-18,-19 0-9,23-8 12,-23 8 4,26-12 1,-6 6-1,-3-3-2,5 0-5,2 0-6,6 0-12,-2 0-23,6 1-10,-1 1-2,2-5-1,2 4 0,1-2-3,-2 2 3,2-4-3,2 2 4,-3-2 1,-1 5 2,-6 1 3,-1-2 0,-4 8-1,-8 0-5,-17 0-20,19 0-34,-19 0-19,0 0-28,-14 18-17,14-18-21,-24 20-6,24-20-13,-26 14 16,2-14 77</inkml:trace>
          <inkml:trace contextRef="#ctx0" brushRef="#br0" timeOffset="7.15697E6">5039-2353 130,'0'0'67,"-14"25"-17,14-25-28,-8 20-13,8-5 2,0 1 6,0 8 8,8 0 10,-1 3 8,3 5 9,1 5 13,-3 2-2,7 3-5,-15 1-7,12 7-5,-6-5-6,-2 2-6,-4-3-15,0-8-14,0-4-5,-4-5 1,4-10 10,0-17 12,0 0 0,0 0 2,-14-18-8,14-7-12,0-8-5,7-8-1,1 2-11,-1-6-13,9 5-2,-2-2 1,7 9 13,-2 4 14,5 9 6,0 5-7,1 5 3,2 10 0,1 0 0,-1 10-3,-2 3-5,-4 3-6,-4 5 4,-3 2 12,-10-2-1,-4 3 2,-8 2 0,-6 1-1,-7-3 2,0 2 1,-7-5-2,1 0-3,0-7 3,3-2-1,1-12 5,3 0-18,20 0-26,-30-17-23,30 17-24,-15-33-17,15 15-15,0-3-17,0-1-4,0 6 14,8-4 29,-8 20 49</inkml:trace>
          <inkml:trace contextRef="#ctx0" brushRef="#br0" timeOffset="7.15745E6">5500-2118 394,'0'18'122,"0"-18"-1,0 18-62,0-18-42,0 24-14,0-10-3,-5 2 2,5 5 9,5 5 9,2 0 12,-7 3 0,9 3 1,-2-6-3,-1 0-2,1-4-4,1-2-3,-8-20-12,13 15-15,-13-15 1,16-14-1,-11-2 1,1-6 3,-1-4 1,2-5 1,0-4-1,5-6 3,0-3-5,7 3 3,6 3-2,3 0 0,1 5-2,1 1-22,2 13-24,-8 4-16,1 10-8,-8 5-10,-17 0-12,25 10-20,-25-10-19,20 19 8,-20-19 15,17 15 75</inkml:trace>
          <inkml:trace contextRef="#ctx0" brushRef="#br0" timeOffset="7.158E6">6029-2102 219,'0'0'105,"-10"14"-35,10-14-26,-20 5-8,5 0-8,-5-5-7,3 8-1,-1-8-4,3 12 5,15-12 8,-27 14 12,27-14 8,-13 21 2,13-21 4,0 21-12,0-21-3,16 20-11,-16-20-11,18 23-12,-18-23-7,20 17-1,-20-17 5,19 0 4,-19 0-5,19-13-4,-8-1 0,0-5 0,3-7-5,-1 2 7,-1-1-1,0 3-4,-4 6 3,-8 16 5,11-22-2,-11 22-2,0 0 3,0 0 1,17 11-9,-17-11 2,17 22 0,-6-7 0,2 0 5,2 1-2,-2 2 1,1-1-10,-14-17-23,23 27-21,-23-27-8,21 26-7,-21-26-7,19 14-11,-19-14-17,18 0-9,-18 0 6,17 0 7,-17 0-3,13-24 102</inkml:trace>
          <inkml:trace contextRef="#ctx0" brushRef="#br0" timeOffset="7.15832E6">6339-2060 579,'0'16'156,"0"1"-30,6 3-65,-6-1-40,7 3-17,0-2-5,1 2 2,1 4-1,1-9-1,-2 3-1,-1-5-13,0-1-18,-7-14-11,7 20-8,-7-20-18,0 0-5,0 0-8,-6-26-8,6 7-4,-5-5 2,5-1 2,-6-7 9,6 6 13,-7-10 18</inkml:trace>
          <inkml:trace contextRef="#ctx0" brushRef="#br0" timeOffset="7.1585E6">6311-2289 573,'0'0'146,"0"0"-36,0 0-76,0 0-112,0 0-48,0 0-14,0 0-6,0 0-5,0 0 0,0 0 80</inkml:trace>
          <inkml:trace contextRef="#ctx0" brushRef="#br0" timeOffset="7.15908E6">6564-2196 174,'0'0'122,"0"0"-2,0 0-9,17 0-12,-17 0-9,5 20-15,-5-5-12,0 2-21,0 5-12,5 4-14,0 3-7,-1 1-6,3-2-2,-2-1 0,3 0 0,-2 2-1,1-5 2,-7-1-3,8-8-2,-8-15 5,0 22-1,0-22 4,0 0-1,0 0 3,0 0-4,6-30 2,-6 6-2,10-9-19,-2-11-18,6 0 11,0-4 15,6 4 5,2 0 1,6 6-1,2 8-1,-1 15 17,3 15 17,1 4-13,-1 14-14,-1 10-6,-3 5 2,-1 8 0,-1 0 3,1-3 1,-6-4-1,-3-5-2,-1-5-2,-3-7-2,-14-17-18,23 15-27,-23-15-27,0 0-16,15-24-21,-15 6-19,9 1-23,-9-10-2,5 4 14,-5-12 131</inkml:trace>
        </inkml:traceGroup>
      </inkml:traceGroup>
    </inkml:traceGroup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48:49.309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8822ED4B-F7E6-43D8-B0AF-5F49BD4883A6}" emma:medium="tactile" emma:mode="ink">
          <msink:context xmlns:msink="http://schemas.microsoft.com/ink/2010/main" type="inkDrawing" rotatedBoundingBox="14386,16608 15430,14259 15983,14505 14939,16854" hotPoints="15822,13997 15470,15430 14607,16626 14959,15193" semanticType="enclosure" shapeName="Ellipse"/>
        </emma:interpretation>
      </emma:emma>
    </inkml:annotationXML>
    <inkml:trace contextRef="#ctx0" brushRef="#br0">92 2477 310,'-35'-16'152,"20"-11"-9,0-13-93,3-14-61,3-11 18,4-8 8,5-4 18,6-10 2,9 4-1,-2-9 5,10 3-2,2-6-2,8 2-4,3-2-10,4 2-13,3-1-6,0-4 0,7 3-2,0 0 3,1-2-3,0-4-2,-3 0 2,-4 1 3,-3 2-2,-3 9 2,-7 8-2,-5 7 0,-6 7-1,-6 12 0,-2 10-1,-1 9-2,3 9 1,0 4-1,3 9-1,2 6 1,1 8 0,4 16 2,2 4-1,2 12 1,4 10 0,-2 8 3,4 7-1,-1 6 2,-1 4-3,-4 1-1,-6-2 4,-6-4-2,-6-7 1,-10-4-2,-15-2 2,-6-4-4,-13-4 3,-4-1 0,-10 2-2,-5-4 1,-2 1-2,-4 1 1,-3 0 1,0 0 1,-3 0-2,2 2 3,0 4-1,0 2 1,-2 7 0,7-1-6,4-4 2,9 0-5,8-2 3,8-1-5,10 0 2,10-2-2,9 3 2,8 2 2,7 6 0,-2 3 4,7 3 0,-4-2 1,1-7-2,-2-5 0,-1-8-6,-6-13-21,3-6-19,-11-21-15,8 16-22,-8-16-24,0 0-8,0 0-8,0 0 2,0 0 10,-24 0 53</inkml:trace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48:40.292"/>
    </inkml:context>
    <inkml:brush xml:id="br0">
      <inkml:brushProperty name="width" value="0.07938" units="cm"/>
      <inkml:brushProperty name="height" value="0.07938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54AFD912-1350-46F1-9216-D82215953DAE}" emma:medium="tactile" emma:mode="ink">
          <msink:context xmlns:msink="http://schemas.microsoft.com/ink/2010/main" type="writingRegion" rotatedBoundingBox="16988,16040 15518,16188 15423,15245 16893,15098">
            <msink:destinationLink direction="with" ref="{4FD6AE4A-C016-4845-B50B-25AD6FFC0B4B}"/>
          </msink:context>
        </emma:interpretation>
      </emma:emma>
    </inkml:annotationXML>
    <inkml:traceGroup>
      <inkml:annotationXML>
        <emma:emma xmlns:emma="http://www.w3.org/2003/04/emma" version="1.0">
          <emma:interpretation id="{52E51E5C-6234-490F-A40E-DE5A03F0DB62}" emma:medium="tactile" emma:mode="ink">
            <msink:context xmlns:msink="http://schemas.microsoft.com/ink/2010/main" type="paragraph" rotatedBoundingBox="16988,16040 15518,16188 15423,15245 16893,150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F1F64C-1915-49E0-98CF-9D9088703C13}" emma:medium="tactile" emma:mode="ink">
              <msink:context xmlns:msink="http://schemas.microsoft.com/ink/2010/main" type="line" rotatedBoundingBox="16988,16040 15518,16188 15423,15245 16893,15098"/>
            </emma:interpretation>
          </emma:emma>
        </inkml:annotationXML>
        <inkml:traceGroup>
          <inkml:annotationXML>
            <emma:emma xmlns:emma="http://www.w3.org/2003/04/emma" version="1.0">
              <emma:interpretation id="{472A6E45-6BA3-44B5-84C5-2B3AB63B3B69}" emma:medium="tactile" emma:mode="ink">
                <msink:context xmlns:msink="http://schemas.microsoft.com/ink/2010/main" type="inkWord" rotatedBoundingBox="16988,16040 15518,16188 15423,15245 16893,15098"/>
              </emma:interpretation>
              <emma:one-of disjunction-type="recognition" id="oneOf0">
                <emma:interpretation id="interp0" emma:lang="en-US" emma:confidence="0.5">
                  <emma:literal>*bmp-be*</emma:literal>
                </emma:interpretation>
                <emma:interpretation id="interp1" emma:lang="en-US" emma:confidence="0">
                  <emma:literal>*bmp-bib*</emma:literal>
                </emma:interpretation>
                <emma:interpretation id="interp2" emma:lang="en-US" emma:confidence="0">
                  <emma:literal>*bpd-be*</emma:literal>
                </emma:interpretation>
                <emma:interpretation id="interp3" emma:lang="en-US" emma:confidence="0">
                  <emma:literal>*bmp-bob*</emma:literal>
                </emma:interpretation>
                <emma:interpretation id="interp4" emma:lang="en-US" emma:confidence="0">
                  <emma:literal>*bmp-boa*</emma:literal>
                </emma:interpretation>
              </emma:one-of>
            </emma:emma>
          </inkml:annotationXML>
          <inkml:trace contextRef="#ctx0" brushRef="#br0">524 449 58,'6'-14'83,"8"1"-33,-14 13 19,22-23 29,-22 23 12,17-5-13,-17 5-5,-8 18-13,-3 0-9,-14 2-12,0 7-11,-8 0-39,-3 0-15,1-2 11,2-5-5,9-4-5,7-10 2,17-6 0,0 0 0,0-22 2,17 2 1,10-7-3,10-4 6,5-7 4,6 4-3,7-3-3,-2 5 0,0 3 0,-5 3-4,-6 10-1,-7 6-3,-13 10 9,-22 0 1,12 20-3,-22 3-1,-11 7-4,-13 4 4,-7 1 1,-4 1 3,-4-2-10,-2-4 1,5-3 1,1-9 8,5-12 30,13-6-3,7 0-14,20 0 1,-14-32-4,20 11-1,6-13-1,13-4-7,10 4-26,5-8 2,8 2 15,9-2 0,4 5 1,1 5-2,-2 8 1,-7 9-6,-9 7 8,-12 8 1,-16 19-8,-16 3-1,-21 10 0,-14 4 5,-10 4 0,-13 1 7,-6 1-9,-8-1 1,-4-7 5,-2-3 4,2-4-3,3-5-2,7-11 18,11-3 25,5-8-9,16-7-17,10-5-1,19-8-1,9-5 2,15-5 4,13-2-18,8 0-27,7-1 8,5 3 17,5 4 0,-4 3-1,1 9-4,-9 5-5,-5 9 2,-12 0 11,-10 16-2,-8 0-5,-10 7-1,-10 2 1,-7 1 0,-6 3 5,-7 1-4,-5-1-6,-2 1 1,-7-6 1,-2 1 6,2-5-2,1-8 12,5-1 6,2-11 15,11 0 8,-1-9-3,26 9 4,-17-27-9,17 14 3,9-8-12,6-1-13,6 3-8,5-2-18,1 4 5,3 2 2,-2 6 4,-5 2-1,-1 7-1,-8 11-3,-7 7 6,-14 1 1,-3 10-4,-10-3-6,-1 4 6,-6 0-3,-1-2 5,-4-6-2,4-3 9,3-5 0,4-8 19,7-1 1,14-5-8,-18-11 1,18-6 2,5-3 3,7-6-7,5 0 1,3-2-17,2-1 4,7 3 3,-1 5 4,-3 6-3,-4 7 4,-3 8-2,-18 0 0,15 14-3,-15 2-4,-11 7-1,-8 2-5,-2-1 3,-5 1-8,0 0 7,1-6-4,-3-2 7,4-5 0,2-6 10,5-6 7,1 0 14,16 0 0,-18-12-4,18 12-8,-6-22-4,12 8 3,2 0-9,4-1-2,5 3-18,1 0 4,5 4-1,-3 1 15,1 3 2,-3 4-1,-18 0-3,19 15 0,-19 0-4,0 2-5,-14 2 3,1 1-5,-3-1 3,-3-4-4,0 0 6,-2-3-2,1-6 10,3-1 3,0-5 8,17 0 3,-26-6-1,26 6 0,-14-17-3,14 17 0,0-24 0,12 9 2,1 0-14,4 1 2,6 2-4,-2 3 6,2 2-5,-2 7 4,0 4-7,-21-4-9,22 32 5,-22-10-5,0 3 2,-6 0-3,-4 2 4,-4-4-3,-2-2 7,0-4 3,3-5 0,-1-4 3,14-8 2,-23 8 7,23-8 12,-15-7-1,15 7-4,-5-21 0,5 6-1,13-2-2,-2-3 0,5 0-8,4 3-10,1-2-1,3 6 5,-1 2-1,-4 11-1,-1 0-3,-18 0-3,20 19 1,-20-2-1,0 2 2,-7 2-1,-5-3 1,-1 1 2,-3-3 3,1-4 2,2-3 2,13-9 10,-17 6 1,17-6-2,0 0 0,0-22-1,6 5 1,10-3 0,7-1-2,5-2-10,4 2-1,2 0 3,1 4 6,-3 9-9,-3 0-4,-8 8-2,-21 0 0,15 30-1,-23-10 0,-7 5-1,-7 2-8,-5 2 10,-4-2 4,0-1 1,0-5 3,4-2 1,5-5 4,2-6 10,20-8-1,-20 0-4,20 0 2,0-14-1,11-2-1,5-3-1,6-3-4,3 1-9,3 1 2,2 0 6,-1 7-2,-3 4 3,0 2-3,-9 7-7,-17 0-1,18 17 0,-18-17-2,0 31-1,-12-15 0,-2 3-4,-5 0 3,-2 1 4,-3-5 5,0 1 0,0-5 4,4-5 9,6 0 2,0-6-1,14 0-1,-6-16 2,6 16-1,16-30-1,0 13-4,2-3-6,4 2-3,1-3 4,4 1-2,0 3 1,-1 1-2,-2 4 2,-4 1-1,0 3 1,-5 3-1,-15 5-7,20 0-2,-20 0 0,3 18 0,-6-4-2,-8 2 1,0 0-1,-2 3 2,-2-1 5,-1-3 2,0 0 2,2-5 0,-1-2 3,15-8 7,-24 5 2,24-5-2,-16-6 1,16 6 0,-5-16-1,5 16-1,4-28-3,4 11-5,3-2-3,5-6 1,2 0 1,7-4 4,6-2-4,5 0 6,6 0-5,2 2 3,1 3-4,-2 5 5,-6 6-6,-5 3-4,-8 12-4,-24 0-2,0 0 3,0 21-2,-23-3 1,-3-3-1,-9 3-1,-1 1 9,-3-3-1,1-1-2,2-6 4,6-3 6,5-6 8,10 0 1,15 0-3,-16-9-2,16-7 1,12-1 4,7-4-6,9 0-3,6-3-10,3-2 1,7 0 3,0 5 0,0 2 4,-4 5-2,-6 4 1,-6 4-5,-9 6-4,-19 0-2,18 8 0,-18-8 0,-6 19-3,6-19 2,-28 23-2,8-9 5,-5-1 3,-2-1 3,-1-1 0,-1-1 3,1-3 1,4-2 4,4-5 5,4 0-2,16 0 1,-16-9-2,16 9 1,14-24-2,1 8-2,5 1-3,4 0-5,3-1 2,1 3 0,-3 5-1,-1 4-4,-7 4-3,-17 0-1,18 14 1,-18-14-2,-6 27 1,-3-10-1,-7 0 1,-4 0 5,-3 0 2,-2-2 3,1-3-1,-4-4 2,6-2 7,-1-6 3,6 0-1,4-5-1,13 5 0,-15-20-2,15 4 0,12-4-1,4-4-8,8 0-1,8-6 2,8 1 0,5-1 0,4 2 1,1 6-2,-3 1 3,-3 5 0,-7 7-5,-9 4-6,-8 5 0,-20 0 0,8 25 0,-19-9-1,-5 4-2,-10 0 0,-8 1 2,-4 2 7,-6-4-1,-4-5 2,2-2-1,-1-2 3,3-5 1,6-5 3,6 0 11,7-6 1,6-4-1,19 10-3,-11-29 0,19 6 0,10-2-1,7 0-4,7-3-7,8 0-3,6 3 3,3 1 0,-2 6 0,-2 2-1,-9 8-6,-8 0-3,-8 8-1,-20 0 0,0 0 0,-6 18-1,-13-6 0,-5-1 0,-8 4 5,-5 1 4,-5 1-2,-2-1 3,1-2-1,3 0 3,3-4 0,6-2 5,7-8 7,9 0 2,15 0 0,0 0-1,0-18 1,15 3-3,6-1-1,7 0-2,7-4-7,6 0-2,8-2 1,3-2-1,2 1 2,1 4-2,-3 2 2,-3-1-1,-8 8-7,-10 3-3,-11 7 0,-20 0-1,0 27-2,-19-8 0,-10 8 0,-15 0 1,-5 5 6,-7-2 2,-4-2-1,0-5 2,3-3 3,8-4 3,5-10 8,12-6 2,6 0-1,11-10 0,10-8 2,11-1-2,10-4-1,15-3-3,7-3-8,10-1-2,8 0 3,4 3-1,0 4 2,-4 1-1,-6 5 1,-6 7-1,-11 3-3,-10 7-3,-10 0-3,-13 0 1,11 14-1,-11-14-1,-7 30-1,-1-11 0,-4 0 3,-1 5 4,-3-3 0,-4-3 1,-1-1 1,1-2 0,0-6 3,2 0 5,4-9 3,14 0 0,-16 0 1,16 0-2,8-20 0,-8 20 1,26-27-3,-7 11-5,4-3-2,3 2 0,2 3 0,-1 2 1,-1 1 0,0 11-2,-3 0-2,-3 0-2,-2 15 0,-5 3-2,-5 5-3,-8 0 2,0 7-1,-15-2 1,-1 1 2,-5-5 3,-5 3-1,-4-7 4,0-4 2,3-5 7,2-6 0,4-5-2,6-5 1,15 5 0,-11-30 0,18 8-2,6-5-1,6 4-6,5-2 0,4 4 1,5 2 1,-2 6 0,2 5 0,-1 8 0,-4 8 0,-3 3-2,-4 3-1,-2 6 0,-5 4-4,-4 0-2,-5 3 1,-5-3 0,-12 1 0,-3-3 1,-6-2 1,-4-4 5,-3-5 6,0-4 4,0-7-3,3 0 0,2-10-1,10-6 1,2-6-1,11-2-4,0-4-3,12 3-1,2-3 2,10 3 0,6 3 3,2 5-1,4 6 1,4 7-2,-3 4 0,1 10-1,-3 9-3,-7 2-2,-7 6-1,-6 3-1,-6 3 0,-9-1 1,0-4 0,-12-2 1,-5-5 3,-2-4 4,-5-6 3,0-4 2,0-7 0,1-4 0,0-7 0,6-7-1,5-5 0,6-5-2,6-1-3,8-1-2,4 0 1,10 3 0,-1 7 0,4 6 0,0 6 0,-1 8-3,-2 8-2,-5 7-2,-4 9 0,-8 2 0,-5 7-1,-4 2 1,-5-1-1,-5 0 4,-4-4 2,0-6 6,-2-5 1,1-6 1,2-9 3,2-4-2,15 0 1,-17-17-1,17 0-2,0-6-1,11 0-2,2 0-2,5 2 0,2 1-1,4 8 2,0 4-2,-1 8 0,-1 11-2,-4 6-3,-6 6 0,-6 6-1,-6 2 0,-6 8-1,-8-3-3,-3-2 6,-7-1-3,-2-3 6,-8-5-2,5-6 9,-3-6-1,0-6 5,6-7-3,3-13-1,6-2 3,8-8-6,9-4 6,0-5-10,14-1 2,5 4-4,5 1 7,2 6 0,1 4 0,-2 11 2,0 7-3,-2 4-1,-4 9 2,-6 5-2,-1 4-3,-4 7-3,-8 1-6,0 3 5,-7-5-2,-6 0 4,-2-3-4,-7-2 6,-4-4-1,0-5 9,-2-4 4,0-10 0,4 0-2,2-8-5,4-7-2,8-3-1,10-5 5,0-3-8,8 0 0,8 1-5,3-2 7,5 4 0,4 5 6,0 4-6,1 4 2,-3 4 0,-5 6 3,-2 0 1,-3 10-3,-7 4 0,-9 4-3,0 5 1,-8 1-7,-5 0 3,-5 2-6,-4-5 3,0-2 0,-3-3 6,0-5 0,0-5 6,1-6 2,5 0 0,2-8 0,17 8 0,-24-27-1,19 9-3,5-4 2,0-2-6,8 0 4,1 2-5,2 1 5,1 2-4,1 5 4,-13 14-2,20-16-1,-20 16-3,0 0 1,14 0-2,-14 0 0,0 21 0,0-21 0,-14 29 0,4-11-5,0 4 6,-3-2-4,-3 4 6,1-4-5,-2-1 4,-1-2-3,1-5 4,3 2 4,-1-5 0,15-9 3,-20 4 0,20-4 0,0 0-1,-11-19 0,11 19-1,7-25-1,0 9-2,5-1 3,-2 3-4,5-1 3,-1 5-3,1 10 5,0-7-5,-15 7 3,26 9-5,-26-9-4,20 21 4,-13-5-5,-3-2 3,-4 2-4,0 0 3,0 1-3,0-17 4,-19 22 1,19-22 1,-22 15 2,7-9 3,15-6 2,-23 0 0,23 0 1,-9-16-1,9 2 1,0-2-3,9-1-1,5 0 0,-2-1 2,4 4-5,-2 3 4,1 11-5,-15 0-1,24 14-1,-18 5 1,-6 6-4,-5 4-4,-4 3 3,-3 2-2,-3-2 5,-2-6 1,0-2 1,3-6 3,-2-4 2,16-14 7,-18 13-2,18-13 0,0 0-3,-12-17-1,12 0 1,8-3 0,1-3-3,4-1-5,7 3 4,4 1-1,0-1 4,3 9 0,-5 6 1,4 6-4,-5 4 0,-3 6-1,-8 5-3,-4 1-1,-6 6-2,0-2 0,-8 4 0,-4-2 2,-1-2-1,-5-1 1,-4-2 3,2-5 7,2-4 2,1-1 0,2-7-4,15 0-1,-13-12 3,13-1-2,12-6 1,4-3-6,3-1-1,5-1-1,3 1 6,0 2 0,-4 4-1,0 5 0,-6 2 0,-2 5 1,-15 5-1,17 0 2,-17 0 0,0 0 0,0 0-3,0 0-1,0 15-1,0-15 0,-16 15 0,16-15-1,-21 17 1,21-17 1,-25 15 3,25-15 3,-23 6 1,23-6-1,-13 0-1,13 0-2,0 0 0,0-19 0,0 19-2,13-14-1,-13 14 0,19-11 0,-19 11 1,17-8 0,-17 8-2,0 0 0,16 0-2,-16 0 0,0 0-1,-12 23 2,12-23-2,-21 17 1,21-17 1,-28 16 0,12-8 4,-1-2 1,2-6 0,-2 6 1,1-6 1,1 0 2,1 0-3,14 0 2,-19-18-2,19 18-1,-4-24-1,4 11-2,9-2 2,2-1 0,2 1 1,2 3-3,1 0 3,0 5-2,-2 2 1,0 5-2,-14 0-2,0 0-2,16 8 0,-16-8 1,-8 19-1,8-19 1,-28 24-1,9-10 2,-4-2 0,2-3 4,-3 0-1,2-3 3,2-6 2,4 6 0,16-6-1,-21-7-3,21 7-1,-10-17-3,10 3 2,0-7-1,12 4-3,-2-5 0,5 2 2,1-2 7,4 3-1,-1 5 6,0 4-4,-2 10 2,-1 0-4,-16 0-1,17 31-3,-17-11-5,0 2 3,-12 3-6,-4 4 2,-6-2-2,-2-1 2,-3-5 6,-3-2 2,4-3 4,0-5 0,6-5 1,4-6 0,16 0-2,-17-19 2,17 0-4,5-6 0,4-3-2,3 1-1,4-7-1,3 1 3,1 3 5,2 6-4,-2 3 2,-1 4-2,-3 5 3,-2 2-3,-14 10 2,19 0-6,-19 0-2,0 13-2,0-13-1,-15 26 1,6-7-2,-6 1 2,-1 0-3,-5-1 7,1 0-2,0-3 5,-1-2 0,1-7 2,3-1 2,1-6 0,16 0 0,-21-6 0,21 6-2,-7-18 1,7 18-2,9-27-1,1 10-3,4 2 1,3-1 6,2 2-6,0 2 6,-1 4-5,1-1 5,-3 5-6,-16 4 4,21 0-7,-21 0-7,0 0 5,-5 21-4,5-21 5,-25 24-6,5-10 6,-4 2-4,-3-4 6,-1 2 2,-4-2-1,3-2 1,2 1-1,0-1 1,7-4 1,2 0 0,18-6 3,-20 7 1,20-7-1,0 0-1,0 0 1,0 0 0,0 0 1,0 0-1,0 0-3,0 0 2,0 0 1,0 0-1,0 0 0,16 0 0,-16 0 0,0 0 0,18 0-1,-18 0 1,0 0-1,0 0 0,0 0-1,0 0 1,0 0-1,0 0-1,0 0-2,0 0 1,-15-7 1,15 7-1,-20 0 0,20 0 0,-26 0-1,11 0 2,0 0-2,-2 0-2,-2 0-1,-1 5-1,-2-5 1,1 8 0,-1-4 1,0-4 0,1 8 3,2-8 2,3 5 4,16-5 2,-23 0 0,23 0 3,0 0-2,0 0-1,0 0 2,-5-17-2,5 17-3,24-13-1,-3 5 0,8-5-2,3 5 1,7-3 0,3-1 0,2 5 0,-1-1 0,-5 0-1,-3 5 1,-6 3-1,-6 0-2,-7 0-2,-16 0-3,0 0-1,8 12 0,-8-12 0,-24 17 0,4-10-1,-4 1 2,-1-1 4,-7-1 2,2-1 1,-1-5 1,0 6 1,-1-6-2,4 0-1,-2 0 0,0 4-1,4-4-1,-2 0 0,1 4 1,3-4 0,2 0 7,7 6 4,15-6 1,-20-6-1,20 6 0,7-20 0,9 5 1,5-6-2,11-6-3,8-4 0,9-1-4,10-6 4,4-2-4,5 2 4,0 0-4,-2 5 3,-9 7-3,-6 7-5,-14 7-3,-12 6-2,-25 6 1,10 15-3,-24 4 2,-12 6-1,-14 5-2,-12 2 7,-4 4 2,-10 0-2,-3 0 5,0-3-5,4-3 5,3-7-3,12-4 10,11-4-3,9-11 6,14-4 0,16 0-1,0-13 1,19-2 0,8-4 4,8-5-9,9-3-1,12-5-4,6-2 4,2-1-5,4 2 5,-6 3-4,-2 6-2,-10 3 1,-10 5-4,-12 12-3,-11 4 0,-17 0 0,0 30 1,-9-9 0,-7 6 0,-4 6 0,-4 2 0,-4 3 6,-1-2-4,0-3 4,0-1-4,1-6 5,4-4-1,3-8 7,5-2 3,16-12 0,-14 5-2,14-5 2,14-14-2,0 2 0,6-3-4,4-2-1,1 0-3,1 5 2,-5-2-2,-1 6-1,-7 3-2,-13 5-3,0 0 0,7 25-2,-15-6 1,-1-3 0,-2 4 2,-1-3 0,1 1 5,11-18 2,-17 22 1,17-22 1,0 0 3,-9 13-1,9-13 2,0 0 0,0 0-3,0 0 2,18 9-1,-18-9-1,0 0-3,19 6 0,-19-6-1,0 0-3,16 7 3,-16-7-2,0 0 0,0 14-1,0-14 2,0 0-1,0 15 2,0-15 0,0 0 0,0 0 1,0 0 0,0 0 0,0 0-1,0 0 0,0 0 0,0 0 0,0 0 0,0 0 0,0 0 0,0 0 3,0 0 0,0 0 1,-13 0 0,13 0 1,-16-15-1,16 15-4,-28-15-1,6 6-1,1-1-2,-4 2 0,0 1 0,-2-1-2,1 1-1,0 1 2,1 2-2,0-2 2,1 6 0,4 0-2,-4 0 2,5 0-1,2 0 4,1 0 3,16 0 3,-21 0-3,21 0 2,-16 0-1,16 0-1,-16-6 1,16 6-1,-25-5-2,12 5 1,-3-7 2,0 7-1,-2-8 4,4 4 2,14 4 1,-23-12 1,23 12-1,-18-12-1,18 12-1,-18-11-2,18 11-2,-22-12-1,22 12 0,-24-15-1,24 15-1,-25-14 0,25 14 1,-23-17 6,23 17-8,-19-11 4,19 11-11,-21-11 5,21 11-5,-20-6 6,20 6-6,-21 0 1,21 0 3,-19-6 6,19 6 4,-16-6 0,16 6 2,0 0-1,-13-7-1,13 7 0,0 0-3,0 0-2,0 0-1,0 0-1,0 0 0,0 0 0,0 0 1,0 0-1,-15 0-1,15 0 0,0 0-3,0 0 2,0 0-1,0 0 0,-16 0-1,16 0 2,0 0 2,-14 7 0,14-7 1,0 0-1,-20 4 0,20-4-2,-15 6 1,15-6-6,-21 13 5,21-13-4,-25 11 6,25-11-7,-20 12 9,20-12-6,-16 0 1,16 0-26,0 0-46,0 0-39,0 0-36,19 0 4,-19 0-10,26-12 7</inkml:trace>
        </inkml:traceGroup>
      </inkml:traceGroup>
    </inkml:traceGroup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48:53.053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0231FCCF-CE20-46F7-94A4-32E35D36BFB0}" emma:medium="tactile" emma:mode="ink">
          <msink:context xmlns:msink="http://schemas.microsoft.com/ink/2010/main" type="writingRegion" rotatedBoundingBox="14135,16074 18185,13703 19289,15590 15239,17961"/>
        </emma:interpretation>
      </emma:emma>
    </inkml:annotationXML>
    <inkml:traceGroup>
      <inkml:annotationXML>
        <emma:emma xmlns:emma="http://www.w3.org/2003/04/emma" version="1.0">
          <emma:interpretation id="{680378C1-48B3-4968-9FC7-B50F0F9C13D8}" emma:medium="tactile" emma:mode="ink">
            <msink:context xmlns:msink="http://schemas.microsoft.com/ink/2010/main" type="paragraph" rotatedBoundingBox="14135,16074 18185,13703 19289,15590 15239,179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865D2B-0D8C-4107-B391-E3CB2D07B4B6}" emma:medium="tactile" emma:mode="ink">
              <msink:context xmlns:msink="http://schemas.microsoft.com/ink/2010/main" type="line" rotatedBoundingBox="14134,16073 18185,13703 19289,15590 15239,17961"/>
            </emma:interpretation>
          </emma:emma>
        </inkml:annotationXML>
        <inkml:traceGroup>
          <inkml:annotationXML>
            <emma:emma xmlns:emma="http://www.w3.org/2003/04/emma" version="1.0">
              <emma:interpretation id="{797A2F1A-6396-47B1-9D88-BEEB1FF4224D}" emma:medium="tactile" emma:mode="ink">
                <msink:context xmlns:msink="http://schemas.microsoft.com/ink/2010/main" type="inkWord" rotatedBoundingBox="14134,16073 18185,13703 19289,15590 15239,17961"/>
              </emma:interpretation>
              <emma:one-of disjunction-type="recognition" id="oneOf0">
                <emma:interpretation id="interp0" emma:lang="en-US" emma:confidence="0">
                  <emma:literal>28,</emma:literal>
                </emma:interpretation>
                <emma:interpretation id="interp1" emma:lang="en-US" emma:confidence="0">
                  <emma:literal>Z 8,</emma:literal>
                </emma:interpretation>
                <emma:interpretation id="interp2" emma:lang="en-US" emma:confidence="0">
                  <emma:literal>Z 80,</emma:literal>
                </emma:interpretation>
                <emma:interpretation id="interp3" emma:lang="en-US" emma:confidence="0">
                  <emma:literal>280,</emma:literal>
                </emma:interpretation>
                <emma:interpretation id="interp4" emma:lang="en-US" emma:confidence="0">
                  <emma:literal>Z 8°,</emma:literal>
                </emma:interpretation>
              </emma:one-of>
            </emma:emma>
          </inkml:annotationXML>
          <inkml:trace contextRef="#ctx0" brushRef="#br0">-1355 938 535,'72'-41'105,"24"7"-46,5-1-127,14 12 21,1 11 41,2 12 3,-7 20 3,-14 13 5,-11 15 54,-22 9 14,-11 13 1,-22 4-23,-18 0-38,-13 5-1,-19-1-5,-11-6 2,-12-3-12,-9-6-2,-3-6-9,1-4 5,3-7-6,9-6 4,7-5 0,17 4-3,17-6 7,13 2 5,17-1 2,16-3-1,15 1 1,11-3-1,9-2-2,7-7-65,-2-4-55,-5-12-31,-1 6-4,-19-15-10,0 5 57</inkml:trace>
          <inkml:trace contextRef="#ctx0" brushRef="#br0" timeOffset="-1731.6031">1795-497 536,'-23'15'166,"1"5"-34,6-2-76,16 10-10,0 5-35,5 5-16,15 5 1,4 6-2,6 2 2,4 6 1,-1 2 0,-3 4 0,-2 3 2,-4 0 3,-6 1-2,-5-1 3,-7-3-2,-6 0 4,0-5 1,0-5 0,-4-2-3,-3-4-4,-1-3 6,-2 0-7,1 2 2,-2 1-6,-1 3 4,2 0 2,-2-2 6,-2 2 0,-3 0-2,-3-3 10,-8-1 4,-6-3 3,-10-3-5,-3 0-16,-7-1 0,1 1 0,-6 0 0,4 4 0,3 0 0,4-1 0,4 2 0,0-5-4,10 1-16,-1-8-3,7-1 10,0-9 8,4-3 0,2-4-1,4 3-3,5-4 1,0 7-1,5 0 0,8 7 2,0 0 1,12-2 1,9-4 3,14-7 1,10-16 2,17-9 2,9-15 3,11-16 0,6-8-5,-2-12 0,-1-6 3,-8-8-4,-10 1 3,-18-4-2,-11 5 3,-19-5-6,-12 4 6,-7-4-3,-15 8-3,-1 3 5,0 3-4,-1 7 0,2 6-3,5 3 2,10 0-3,0 5 1,20-2 3,5-1-5,12-3 8,8 1-4,7-4 4,3 4-2,-4 7 3,-3 4-3,-5 5 1,-11 7 3,-10 5-1,-10 0 0,-12-1 0,-5-5 1,-12-5-1,-9-7 1,-6-3-3,-6-11 2,-5 0-4,-2-5 0,3 0-1,3 2 0,9-1 1,8 1-4,12 3 4,10 0-4,17-2 2,15 8-1,6 1-6,13 9-29,1-4-32,2 14-23,-2 4-27,-5 2-19,-6 8-15,-13-3-12,-2 9 54</inkml:trace>
          <inkml:trace contextRef="#ctx0" brushRef="#br0" timeOffset="-530.4009">3231 299 665,'-61'76'192,"-8"-3"-26,-7 0-166,-1 7 0,-8 3 0,-8-1 0,-5-2 0,-3-9-4,4-6 2,0-9 2,5-15 6,16-5-6,9-16 0,16-6 0,15-8 0,12-6 0,24 0 0,-17 0 0,17 0 0,0 0-9,23 0-28,-23 0 9,17 5 14,-17-5-4,0 0-19,0 0-44,-27 12-31,-7-5-22,-21-7-4,-11 0-6,-20 0-7,-10 0 31</inkml:trace>
          <inkml:trace contextRef="#ctx0" brushRef="#br0" timeOffset="-936.0017">2981-361 641,'0'49'188,"-5"-4"-31,-7 0-137,-13 2-17,-10-5-6,-8 1 1,-13-6-1,-7-1 3,-3-3 2,-3-2 3,0-1-1,6-5-1,7-1 0,9-5-2,11-7-2,10-3-7,10 0 0,16-9 1,0 0 0,0 0 0,31 0-2,-7 5 0,3 1 0,2 10 4,-1 3 2,1 10-1,-8 3 1,-2 5 0,-5 3 3,-6-2 0,-8-4 5,0-3 3,0-2-2,-6-7 2,-1-3-2,0-2 0,-1-4-1,8-13-1,-19 24-4,19-24-6,0 0 1,-12 14-5,12-14 3,0 0 0,22-16 1,-1 3-2,9-5 3,3-5 4,3 0 0,4-6 6,-2-4 1,2-7 0,-5-3 0,-6-9 3,3-4-4,-3-6 4,4-3-5,-1 1 2,1 1-6,-2 7 3,-1 5-3,-4 8 2,-6 7 2,-12 6 9,-8 7 4,-7 0-17,-6 4 0,-9-2 0,4 0 0,0 0 0,0-3-21,11 4-39,1-10-8,18 10 2,3-8-16,15 8-28,3-1-34,3 0-8,13 10 10,-16-5 5,14 16 96</inkml:trace>
        </inkml:traceGroup>
      </inkml:traceGroup>
    </inkml:traceGroup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48:30.028"/>
    </inkml:context>
    <inkml:brush xml:id="br0">
      <inkml:brushProperty name="width" value="0.07938" units="cm"/>
      <inkml:brushProperty name="height" value="0.07938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4FD6AE4A-C016-4845-B50B-25AD6FFC0B4B}" emma:medium="tactile" emma:mode="ink">
          <msink:context xmlns:msink="http://schemas.microsoft.com/ink/2010/main" type="inkDrawing" rotatedBoundingBox="15272,15373 16896,14935 17186,16010 15562,16448" hotPoints="17225,15556 16393,16215 15401,15838 16233,15179" semanticType="enclosure" shapeName="Ellipse">
            <msink:sourceLink direction="with" ref="{54AFD912-1350-46F1-9216-D82215953DAE}"/>
            <msink:destinationLink direction="with" ref="{9F47EEBB-8A67-4C05-B9B4-B8C98CAB45F3}"/>
          </msink:context>
        </emma:interpretation>
      </emma:emma>
    </inkml:annotationXML>
    <inkml:trace contextRef="#ctx0" brushRef="#br0">1534 336 81,'0'0'39,"0"0"-1,0 0-3,0 0 3,0 0 6,0 0 7,0 0 4,0 0-2,-8-15-8,8 15-7,0 0-9,0 0-6,-10-15-11,10 15-3,0 0 2,-6-15 15,6 15 20,0 0 6,-9-24 4,9 24 1,-8-16-3,8 16-7,-10-17-12,10 17-15,-10-17-16,10 17-4,-8-17 1,8 17-1,-9-16 3,9 16-2,0 0 3,-16-17-1,16 17 1,-15-12 0,15 12 1,-13-12-5,13 12 0,-13-15 0,13 15 0,-11-15 0,11 15 0,-10-16 0,10 16 0,-14-14 0,14 14-3,-17-17 1,17 17 0,-19-15 0,19 15 0,-20-16 1,20 16 2,-17-12 1,17 12-1,0 0-1,-18-16 1,18 16-2,0 0 0,-22-18-1,22 18 0,-13-12 0,13 12 2,-17-12 2,17 12 0,-16-9 0,16 9 0,0 0-3,-16-9-1,16 9 0,-15-6-3,15 6 0,-14-4 0,14 4 1,-18-6 1,18 6 1,-20-6 1,20 6-1,-14-5 2,14 5 0,-15-5-2,15 5-1,-16 0 0,16 0 0,-18-4 0,18 4 1,-20 0-1,20 0 1,-24 0-1,24 0 1,-20 0 0,20 0 0,-17 4-1,17-4-2,-20 6 1,20-6 1,-20 12 0,20-12 1,-24 11-1,24-11 0,-23 14 1,23-14 1,-21 10-1,21-10 0,-16 13-1,16-13 1,0 0-2,-20 17 1,20-17 0,-17 13 0,17-13 0,-20 14 1,20-14 0,-24 14 1,24-14 0,-25 15 1,25-15 0,-24 12-1,24-12 0,-24 11 0,24-11-1,-24 9-2,24-9 1,-27 12 0,27-12-1,-26 10 2,26-10-1,-25 10 2,10-6 0,15-4 2,-24 6-1,24-6 0,-24 8-1,24-8-1,-25 10 1,25-10 0,-24 7 1,24-7-1,-24 10 0,24-10 1,-21 11-1,21-11 2,-20 9-2,20-9 0,-20 8 0,20-8 2,-21 9-1,21-9 0,-22 8 0,22-8 0,-20 9 0,20-9 0,-17 13 1,17-13-1,-16 9-2,16-9 1,0 0-1,-17 18 1,17-18 0,0 0 0,-20 22-1,20-22 1,-13 15 0,13-15 2,-15 20 0,15-20-1,-17 20 0,17-20-1,-21 19 0,21-19 1,-27 24-1,12-13 0,2-1-1,-3-2 2,1 1-1,2-2 2,-1 0-1,14-7 0,-24 9 0,24-9-1,-24 11 0,24-11 1,-26 13-1,26-13 1,-25 18 0,11-6 0,14-12 0,-26 22 0,26-22 1,-18 25 0,11-10 2,2-1-4,5 0 3,-8 2-3,8 0 5,0 1-3,-5 0 5,5 1-5,0-2 3,0 1 0,5-1-4,-5-16-1,12 25-2,-12-25-1,17 22-3,-17-22 1,20 22 0,-20-22 1,28 25 1,-15-11 3,3 1 0,0 1 0,0 1 1,-1 0-1,-1-2 0,2-1 1,-4 0-2,-12-14 2,24 21-1,-24-21 1,17 20 0,-17-20-1,15 15-1,-15-15 0,13 11 1,-13-11-1,0 0 0,18 9-1,-18-9-1,0 0 2,17 7-1,-17-7 1,0 0-1,17 0 4,-17 0 1,17 0-1,-17 0 2,24-5-1,-9 0 3,-2 1-1,3-2 0,0-1-3,-16 7 1,28-12-1,-28 12 1,27-17 0,-27 17-1,25-14 1,-11 4 0,1 3 0,1-2 0,0 0-1,1 1 1,-1 1-1,1-1 0,-1 2 0,2 0-1,-1 0 0,-2 2 0,2-1-1,3 0 2,-3 5-1,0-4-1,2 4 0,-3-5 2,2 5-3,-4 0-2,0 0 1,1 0-2,-15 0 1,25 11-1,-25-11-1,24 11 2,-24-11 1,25 14 2,-10-7-1,0 3 3,-2-2-1,2 1 1,0 0 1,-15-9-2,28 20 0,-13-10 0,-2-1 2,2 0-3,-15-9 2,27 14-1,-13-10 1,-14-4 0,27 10 1,-14-10 0,2 0 0,-15 0 1,25 7-1,-25-7 1,25 0 2,-12 0 1,-13 0-2,27 0 2,-10 0-1,-1 0 0,3-6 0,-1 6-2,2-6-2,-5 1 1,2 1 0,-2-1-2,-1 1 1,-14 4 2,26-12-1,-26 12 2,22-19-3,-22 19 1,23-18 1,-23 18 0,20-19-4,-20 19 0,14-17-1,-14 17-1,11-18 1,-11 18-1,11-21 1,-11 21-2,14-29 3,-6 12-1,2 0 2,-2-1 4,1 1 4,-2-4 1,-2 1-2,0-3 1,-1 2 5,-4-3-3,5-1 1,-5 0-7,6-2 0,-6 1-4,4 2 5,-4 0-5,6 0 0,-6-1-2,7 0 1,-7 2 1,5-1 0,-5 2-1,0 0 1,0 1 0,0 4 0,0 17 2,-5-25-28,5 25-29,-17-12-24,17 12-30,-23 0-28,9 9-2,-1-1-5,-5-1-3,5 5 37</inkml:trace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48:25.706"/>
    </inkml:context>
    <inkml:brush xml:id="br0">
      <inkml:brushProperty name="width" value="0.07938" units="cm"/>
      <inkml:brushProperty name="height" value="0.07938" units="cm"/>
      <inkml:brushProperty name="color" value="#C00000"/>
      <inkml:brushProperty name="fitToCurve" value="1"/>
    </inkml:brush>
  </inkml:definitions>
  <inkml:traceGroup>
    <inkml:annotationXML>
      <emma:emma xmlns:emma="http://www.w3.org/2003/04/emma" version="1.0">
        <emma:interpretation id="{9F47EEBB-8A67-4C05-B9B4-B8C98CAB45F3}" emma:medium="tactile" emma:mode="ink">
          <msink:context xmlns:msink="http://schemas.microsoft.com/ink/2010/main" type="inkDrawing" rotatedBoundingBox="16462,14981 16853,15223 16806,15299 16416,15056" semanticType="callout" shapeName="Other">
            <msink:sourceLink direction="with" ref="{4FD6AE4A-C016-4845-B50B-25AD6FFC0B4B}"/>
          </msink:context>
        </emma:interpretation>
      </emma:emma>
    </inkml:annotationXML>
    <inkml:trace contextRef="#ctx0" brushRef="#br0">1330 141 74,'-20'-19'33,"20"19"-2,0 0-7,-19-4-8,19 4-7,0 0-10,0 0 0,-13-15 3,13 15 5,0 0 3,0 0 4,-8-14 3,8 14 3,0 0 1,0 0-5,-11-17-3,11 17-5,0 0-4,0 0-1,-9-18 1,9 18 3,0 0 9,0 0 6,-17-19 1,17 19 2,-12-14 0,12 14-4,-16-11-4,16 11-8,-15-15-9,15 15-6,0 0-2,-17-18 1,17 18 4,0 0 4,-17-18 8,17 18 4,-16-9 0,16 9 1,0 0-3,-19-11-3,19 11-5,0 0-4,-16-8 0,16 8 6,0 0 12,-13-4 10,13 4 4,-16 0 0,16 0-1,-17-7-3,17 7-6,-18-5-8,18 5-12,-17-4-11,17 4-2,0 0 1,-20 0 4,20 0 2,0 0 1,-21-7 2,21 7 0,-13 0-1,13 0-3,-15 0-7,15 0-11,0 0-17,-16 9-20,16-9-20,0 0-21,0 0-16,-13 8-12,13-8 24,0 0 106</inkml:trace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33:57.395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CF1A64C7-51AC-43F8-A052-6061CEFE3886}" emma:medium="tactile" emma:mode="ink">
          <msink:context xmlns:msink="http://schemas.microsoft.com/ink/2010/main" type="inkDrawing" rotatedBoundingBox="9247,11207 15489,10058 15959,12612 9717,13760" semanticType="callout" shapeName="Other">
            <msink:sourceLink direction="with" ref="{2B44C2E6-8564-4FA4-8093-98CF0286B19F}"/>
            <msink:sourceLink direction="with" ref="{01148450-1FEB-42A0-BE3D-68C9E0B54D84}"/>
          </msink:context>
        </emma:interpretation>
      </emma:emma>
    </inkml:annotationXML>
    <inkml:trace contextRef="#ctx0" brushRef="#br0">12 135 30,'0'0'18,"0"0"3,0-17 1,0 17 3,0 0 0,0 0 6,0 0 1,0 0-2,0 0-3,0 0 2,-13-14 1,13 14 1,0 0 1,0 0-1,0 0-1,0 0 3,0 0 2,0 0 2,0 0 3,0 0 6,0 0 6,13-16-3,-13 16-2,0 0-4,19-7-5,-19 7-7,13-7-8,-13 7-10,20-10-12,-20 10 1,27-11-3,-14 6 1,2-3-2,1 5 1,-2-3 0,4-1-1,-2 2-1,1 1-3,-3 4 0,4-7 0,-5 7 0,2-6 0,-15 6 0,25 0 1,-25 0 1,25 0 1,-25 0 1,21-4-1,-21 4-1,26 0 1,-12 0 0,-14 0 0,26 0 0,-13 4 0,-13-4 0,29 0 2,-29 0 0,27 8 0,-14-8 0,2 5 0,0-5 2,1 4-1,-1-4 0,1 0-1,1 5 2,-1-5-1,3 0 0,-2 6 1,0-6-2,2 0 2,1 4-1,-2-4 1,1 0-2,0 0 1,1 0 0,2 0 0,-2 4 0,3-4 0,-2 0 1,2 0-2,-3 0 2,2 0-1,2 0 0,-4 0-1,4 0 1,0 0 0,0 0 0,1 0 0,2-4 0,-1 4 0,1 0 0,-1 0 1,1-4-1,1 4 0,-6 0 0,2 0 0,-1 0-1,-3 0 2,-2 0-2,-2 0 0,-2 0 1,-14 0 1,28 0-1,-28 0 0,26 0 0,-26 0 0,28 0 0,-11-6 1,2 6-1,1 0-1,2 0 2,4 0-1,-2 0-2,4 0 2,-1 7 0,3-7 0,3 7 0,-1-7 0,2 6-1,1-6 0,-1 5 2,0-5-1,0 6 0,-3-6-1,-1 9 1,-2-5-1,-1 2 1,-2 1 0,-1 2 0,-1 0 0,0 0 0,0-2 0,-2 2 1,2-1-1,-2 0 0,-1-1 0,1 1-1,-1-3 1,-1 3 0,-2 1-2,3 2 2,-3-2 0,2 1 1,-4 1-1,1 0 0,-2 3 1,1 1-1,-2-3 1,0 2 0,-1 0-1,-12-14 0,23 25 1,-12-11-1,-11-14 1,18 25-1,-18-25 1,17 25-1,-17-25 0,18 23 1,-18-23 0,16 24 1,-16-24 0,12 23 0,-12-23 0,9 24 0,-9-24-1,8 27 1,-3-12-2,-5 1-2,11 3 3,-3-4-3,0 2 3,0 0-1,0-1 3,-3 0-4,2-2 3,-2 1 0,-5-15-2,5 26 1,-5-26 0,0 24-2,0-24 1,8 24 0,-8-24-2,0 24 1,0-10-1,0-14 2,0 25-2,-4-11 1,4 0 0,-5 1 0,5-2 0,-4 1 2,4 2 0,0-2-2,-7 2 0,7-3 0,-9 4-2,2 0 2,-1 2-1,3-2 1,-5 3-1,0-1 3,1-2-1,1 0 0,3-2 0,5-15-1,-14 25 1,14-25-2,-10 21 1,10-21 0,-18 21-1,18-21 2,-22 24 0,9-8 0,-2-2 0,-1 0 2,3 1-2,-3 0 0,0-4 1,0 1 0,0 1-1,-1 0 1,-2-3 2,-1 3-1,-4 0 1,2-2 1,-8-1-1,4-1 1,-2 0 0,0-1 0,-3 0-3,2-4 1,-1 1-2,-1 0 1,0-1-2,4 1 1,-1-5 0,4 6 0,5-6 1,5 5-3,14-5-8,0 0-23,0 0-15,0 0-20,0 0-20,14-17-28,2 8-12,4 1-14,0-8 13,9 4 17</inkml:trace>
    <inkml:trace contextRef="#ctx0" brushRef="#br0" timeOffset="30448.6579">139 21 15,'0'0'11,"-18"16"6,18-16 9,0 0 6,-17 17 0,17-17 2,-13 13 2,13-13 1,-13 14-4,13-14-7,-12 17-8,12-17-5,-14 17-2,14-17-2,-17 22 1,17-22 7,-20 20 8,20-20 6,-22 18 5,22-18 2,-26 19-1,26-19 0,-20 15-3,20-15-7,-17 12-3,17-12 8,-16 16-6,16-16 0,-13 17 0,13-17-2,-13 16 0,13-16-3,-16 14-6,16-14-15,-12 16 1,12-16-1,-11 16-2,11-16 2,-12 17 1,12-17 0,-9 17 1,9-17-1,-12 18 1,12-18-1,-11 21 0,11-21 0,-9 21-1,9-21 0,-11 26-1,7-13 1,4 1 1,-8 1-1,8-15 2,-9 25-1,9-25 1,-8 20-2,8-20 2,-7 17-2,7-17 0,-4 19 1,4-19-4,0 19 3,0-19-2,-6 22 3,6-22-1,0 20 1,0-20-4,-4 18 3,4-18 2,0 18-2,0-18-1,5 15 1,-5-15-2,5 21 2,-5-21 0,7 24 0,-7-24 0,0 26 0,4-12 1,-4 1-1,0-15 1,5 26-2,-5-26 2,0 24-2,0-24 2,7 21 0,-7-21-1,7 21 1,-7-21-1,8 27 1,-8-27 0,9 24-2,-9-24 1,9 26-1,-2-12 2,-2 0-1,-5-14 1,9 22-1,-9-22 1,8 20-1,-8-20 0,6 18 0,-6-18 0,8 18-1,-8-18 1,9 22-1,-9-22-1,12 24 1,-7-9 2,2 1-1,0-1 0,-2 3-1,0-3 2,2 1-1,-3-2 0,-4-14 0,10 25 0,-10-25-1,14 19 2,-14-19-1,16 14 1,-16-14 0,18 12 0,-18-12-1,22 16 0,-22-16 2,22 17-3,-22-17 2,20 18-1,-20-18 0,17 20 0,-17-20 0,14 17 0,-14-17 0,10 16 1,-10-16-2,0 0 1,10 18-1,-10-18 2,0 0-1,9 18 0,-9-18 1,0 0-2,11 18 0,-11-18 1,0 0-1,11 16 1,-11-16-2,0 0-1,10 17 2,-10-17-4,0 0 6,0 0-5,8 19 4,-8-19-3,0 0 3,0 0 0,9 15 0,-9-15 0,0 0-1,0 0 0,11 16 1,-11-16-2,0 0 2,6 16-2,-6-16 2,0 0 0,7 14 1,-7-14 0,0 0-1,0 0 1,13 14 1,-13-14-1,0 0 0,0 0 0,16 12 0,-16-12 0,0 0 0,0 0 1,15 13 0,-15-13 0,0 0-2,0 0 1,14 9 0,-14-9-1,0 0 1,0 0-2,15 8 0,-15-8 1,0 0 0,0 0 1,16 11-1,-16-11 1,0 0-1,16 6 0,-16-6 2,0 0-2,13 7 1,-13-7 0,0 0-1,0 0 0,15 5 1,-15-5 1,0 0-1,0 0 0,0 0 0,14 0 0,-14 0 1,0 0 0,0 0-3,0 0-53,15 0-60,-15 0-27,0 0 1,0 0 0,0-27-8</inkml:trace>
    <inkml:trace contextRef="#ctx0" brushRef="#br0" timeOffset="25621.2483">1517 1274 20,'0'0'34,"0"0"-9,0 0 2,0 0 4,0 0 9,0 0 6,-16 0 8,16 0 1,0 0-3,-13 8-6,13-8-6,0 0-9,-18 8-1,18-8 1,-14 9 4,14-9 6,-18 13 5,18-13-4,-20 15 0,20-15-4,-21 16-5,21-16-9,-18 16-8,18-16-11,-19 13-6,19-13 1,-19 17 1,19-17-1,-18 14 1,18-14 0,-20 12-1,20-12 0,-17 11 1,17-11-1,-18 10 0,18-10 0,-14 13-5,14-13 5,-18 15-3,18-15 3,-20 12-4,20-12 4,-20 13-4,20-13 4,-21 9-1,21-9 1,-20 8 0,20-8 0,-17 9 0,17-9 0,-17 8 0,17-8 0,-18 9 0,18-9 0,-18 4 0,18-4 0,-20 5 0,20-5 0,-17 4 0,17-4 0,-16 5 0,16-5 0,-18 5 0,18-5 1,-18 4-1,18-4 1,-24 6-1,24-6-1,-23 8 2,23-8-1,-25 6 1,25-6-2,-24 7 2,24-7-1,-22 0 1,22 0 0,-26 6 0,26-6-1,-24 0 0,24 0 0,-24 6 0,24-6 0,-19 0 0,19 0 0,-16 7 0,16-7 0,-16 0 0,16 0 1,-18 6 0,18-6-1,-22 4 1,22-4-1,-25 6-2,25-6 2,-23 0 1,23 0-2,-24 6 1,24-6-1,-21 0 1,21 0 0,-24 4 1,9-4-1,15 0 0,-25 0 2,12 0-1,13 0-1,-23 0 0,23 0-1,-19 0 1,19 0 0,-19 0 0,19 0-2,-22 0 2,9 0 0,13 0 1,-24 0 0,24 0-1,-20 0 0,20 0 0,-17 0 0,17 0 0,-20 0 0,20 0-1,-23 0 2,23 0-1,-29 0 1,16 0-1,13 0 0,-25 0 1,25 0-1,-19-6-1,19 6 1,-17 0-1,17 0 1,-18-4 0,18 4 1,-22 0 0,22 0-1,-21 0 1,21 0-1,-22 0 0,22 0 0,-17 0 0,17 0 0,-15 0 0,15 0 1,-17 4-1,17-4 0,-21 0 2,21 0-2,-25 0 0,25 0 1,-27 5-1,27-5-1,-23 0 1,23 0 0,-21 4 0,21-4 0,-18 0 0,18 0 0,-18 5-38,18-5-58,0 0-31,0 0-13,0 0 0,0 0-7,0 0 0</inkml:trace>
    <inkml:trace contextRef="#ctx0" brushRef="#br0" timeOffset="23359.2443">1899 1333 7,'0'0'14,"0"0"-5,0 0 0,0 0 1,0 0 4,0 0 7,0 0 3,0 0 0,0 0 5,0 0 5,-12 10 1,12-10-3,0 0-5,0 0-4,-15 14 0,15-14 2,0 0 6,-14 15 3,14-15 5,0 0 3,-13 19 7,13-19 5,-11 14 6,11-14-7,-13 15-8,13-15-11,-11 16-6,11-16-5,-13 15-6,13-15-7,-9 19-12,9-19 1,-9 19-3,9-19 4,-10 20-3,10-20 2,-12 19-3,12-19 4,-12 14 0,12-14-1,-10 14 2,10-14-1,0 0-1,-18 19 1,18-19 1,-12 15-1,12-15 0,-14 10 1,14-10-2,0 0 1,-17 17 1,17-17-1,0 0-1,-15 10 1,15-10 0,0 0-1,0 0 2,0 0-2,-15 14 1,15-14 0,0 0-1,-16 13 1,16-13 0,0 0 0,-21 7 0,21-7 0,0 0 1,-19 6-2,19-6 1,0 0 0,-14 7 0,14-7 0,0 0 0,-15 7-1,15-7 0,0 0 1,-14 8 2,14-8-1,0 0 0,0 0-1,-18 11 0,18-11 1,0 0 0,-13 6 0,13-6-2,0 0 0,-20 6 2,20-6-2,0 0 0,-17 5 1,17-5-1,0 0 1,-17 5 0,17-5 0,0 0-1,-15 0 1,15 0 0,0 0 1,-16 0-1,16 0 0,0 0-1,-16 0 1,16 0 0,0 0-1,-19 6 1,19-6-2,-14 0 2,14 0 1,-17 5-1,17-5-1,-18 0 1,18 0 1,-17 0-1,17 0 1,-17 6-2,17-6 1,-19 5 1,19-5-1,-17 4 0,17-4 0,-17 6 1,17-6-1,-18 0 0,18 0 1,-17 7-1,17-7 0,-20 0 0,20 0 1,-22 0-1,22 0-1,-23 5 1,23-5-1,-24 0 1,24 0 0,-24 0-1,24 0 0,-24 5 1,24-5 1,-22 0-2,22 0 1,-24 0 0,9 0 0,15 0 0,-27 0 0,14 0-1,-3 0 0,0 0 1,0 0 0,-1 0 0,0 0 1,0 0-1,-1 0 1,1 6 0,0-6 0,-1 0-1,4 4 1,-1-4-1,-1 0 0,2 0 1,14 0-1,-22 0-2,22 0 2,-22 0 0,22 0 0,-23 0 1,9 0-1,14 0 0,-27 0 0,12 0 1,1 0 0,-1 0-1,15 0 1,-26 0-2,11 0 1,-1 0 0,-1 0-1,-3 0 1,-1 0 0,-2 0 1,-1 0-2,-1 0 1,2 6 0,1-6 1,0 5-1,2-5 1,6 5-1,-3-5-1,1 0 2,1 0 0,2 0 0,13 0 0,-28 0 0,28 0 0,-27 0-1,27 0 2,-22 0-2,22 0 0,-24 0-1,24 0 1,-26 0 0,26 0-1,-26-5 2,11 5-2,2 0 1,13 0 0,-25-5 0,25 5-9,0 0-74,-16 0-40,16 0-17,0 0 2,0 0-5,16-15-2</inkml:trace>
    <inkml:trace contextRef="#ctx0" brushRef="#br1" timeOffset="61079.014">261 2375 85,'0'0'54,"0"0"6,0 0 0,0 0-4,0 0-13,0 0-13,0 0-14,0 0-11,0 0-4,0 0 5,0-15 14,0 15 20,0 0 16,0 0 9,0 0 9,0 0 1,0 0-12,0 0-5,-4-15-18,4 15-10,0 0-13,0 0-1,0 0-11,0 0 0,0 0 0,0 0 0,0 0 0,0 0 0,0 0 0,-21 0-3,21 0 2,-24-7-3,3 7 1,-6 0-2,-10-4 1,-11 4 0,-9 0 0,-12 0 2,-16 0 0,-8 4-3,-11-4 0,-4 7 0,-10-3 0,-3-4 0,-4 7 0,2-7 0,-4 0 0,4 0 0,2 0 0,4 0-43,16 0-58,5 0-42,15 0-22,16 0 8,16 0-13,21 6 0</inkml:trace>
    <inkml:trace contextRef="#ctx0" brushRef="#br0" timeOffset="15360.0291">1977 1505 49,'0'0'22,"0"0"-6,0 0 1,0 0-2,0 0 3,0 0 7,0 0 4,0 0 4,0 0 2,0 0 4,0 0-1,0 0-1,0 0-5,0 0-5,0 0-1,0 0 6,0 0 6,0 0 17,0 0-4,-7 13-2,7-13-4,0 0-2,0 0-4,0 21-8,0-21-10,0 16-20,0-16-1,5 20 0,-5-20-1,0 19 1,0-19-1,7 19 2,-7-19-1,0 15 0,0-15 1,0 0 0,0 16-1,0-16 2,0 0-1,0 14 0,0-14-1,4 14 2,-4-14-2,0 16 0,0-16 0,6 16 0,-6-16-1,0 14 1,0-14 0,0 0-2,8 20 2,-8-20 0,4 13 0,-4-13 0,0 16-1,0-16 2,0 14-1,0-14 0,0 17 0,0-17 0,0 16 0,0-16 0,0 16-1,0-16 1,0 0 0,0 19 1,0-19-2,0 0 2,0 17-2,0-17 0,0 0 2,0 16-1,0-16-1,0 0 1,0 0 0,12 17 0,-12-17 0,0 0 1,0 0-2,7 15 1,-7-15 1,0 0 0,8 14 0,-8-14-1,0 0 1,16 19 0,-16-19 0,13 14 0,-13-14-1,11 16-1,-11-16 1,0 0 0,9 17 0,-9-17 0,0 0-1,0 0 1,17 17 1,-17-17-1,16 12 0,-16-12 0,16 12-1,-16-12 1,18 15 0,-18-15 0,13 16 0,-13-16 1,15 16-1,-15-16 2,11 17-2,-11-17 1,11 19-1,-11-19 0,7 20 0,-7-20-1,0 22 1,0-22 0,0 19 0,0-19 0,0 17 1,0-17 0,0 14-2,0-14 2,-4 15-2,4-15 0,-7 12 0,7-12 1,0 0-2,-17 22 1,17-22 1,-16 12-1,16-12 0,-16 11 1,16-11 0,-17 10 0,17-10 0,-22 7 0,8-7-1,-3 0 1,-3 0 1,1 0-2,-2-4 1,3-4 2,1-3 0,3-2-1,0 0 1,4-4 0,-1 3-1,-1-1 1,1 1 0,11 14-3,-21-24 0,21 24-1,-20-26 0,12 10 0,3-2 1,0-6-1,1-2 0,4 0 1,-6-5 2,6-2-2,-4-3 2,4-1-2,-5-1 0,5 1-1,0 0-1,0 1-9,7 3-13,-7 7-38,9 2-35,-2 10-23,-7 0-21,0 14 7,0 0-1,5-13 8</inkml:trace>
    <inkml:trace contextRef="#ctx0" brushRef="#br0" timeOffset="2277.604">2135 169 21,'0'0'12,"0"0"-5,0-14 3,0 14 4,0 0 4,21-12 1,-21 12 0,13-5 2,-13 5-2,15-4-1,-15 4-3,16 0-7,-16 0-3,20 0-1,-20 0 6,22-7 8,-22 7 8,20 0 3,-20 0 2,16 0 0,-16 0 1,0 0-1,13 0-7,-13 0-8,0 0-5,0 0 0,15 0 11,-15 0 8,0 0 10,0 0 8,0 0 1,0 0 0,0 0-3,19 13-6,-19-13-13,0 0-10,22 4-9,-22-4-8,20 6 0,-20-6-1,23 7 1,-23-7 1,18 6 0,-18-6 0,14 8-1,-14-8 1,16 11-2,-16-11 1,17 9 0,-17-9-1,21 9 2,-21-9-1,19 7 1,-19-7 0,18 7 1,-18-7-2,14 7 1,-14-7-1,16 11 0,-16-11 0,22 11-1,-22-11 2,24 11-2,-24-11 1,27 13 0,-27-13 1,25 10-1,-25-10 1,21 12 0,-21-12-2,19 12 1,-19-12 1,22 13-1,-22-13 0,20 12-1,-20-12 1,20 13-1,-20-13 1,18 11 0,-18-11 1,16 10-1,-16-10 0,0 0 0,18 17 0,-18-17 0,16 14 1,-16-14-1,17 19 0,-17-19 0,19 18 1,-19-18 0,20 18 0,-20-18 0,17 20-1,-17-20 0,15 20 0,-15-20 0,20 22 1,-20-22-1,17 24 0,-8-10 0,-9-14-2,18 27 2,-12-11-1,-6-16 1,16 28-1,-9-13 1,-1-2-2,-6-13 2,14 26 0,-14-26 1,13 21 1,-13-21-3,13 24 2,-13-24-1,14 20 2,-14-20-1,8 20 0,-8-20 1,6 21-1,-6-21 1,0 21 1,0-21-2,0 24 1,0-24 0,0 20 0,0-20-2,0 24 1,0-24-1,0 23 0,0-23 0,-6 21 0,6-21-1,-8 24 0,1-9 0,7-15 0,-11 25 1,11-25-1,-10 23 0,10-23 1,-10 24 0,10-24 0,-8 22-1,8-22 0,-9 23 1,9-23-1,-15 25 0,15-25 1,-17 26-2,17-26 3,-18 24-1,18-24 1,-22 21-2,22-21 1,-18 19 0,18-19 0,-20 17-1,20-17-1,-24 18 2,24-18-1,-24 17 1,24-17 0,-21 20 2,21-20-1,-19 15 0,19-15 0,-19 14-1,19-14-1,-15 14 2,15-14 0,-22 12-2,22-12 0,-22 17 0,6-8 2,1-1-2,-2 1 2,17-9 0,-28 15-2,13-5 2,2-4 0,13-6-1,-19 11-42,19-11-50,0 0-35,-21 13-13,21-13-6,0 0 2,0 0-7</inkml:trace>
    <inkml:trace contextRef="#ctx0" brushRef="#br0" timeOffset="32835.462">3165 700 83,'0'0'49,"0"0"7,0 0 6,0 0 14,0 0 6,0 0 9,19 5-10,-19-5-6,26-5-7,-10 1-8,10 4-13,2-11-16,11 3-15,6 2-14,8-7-2,7 0 2,8 0-3,3-3-1,8-1 3,4 0-3,1-1 3,-3 0-3,-5 5 3,-7-1-4,-6 3 5,-14 2-3,-11 2-1,-12 7-24,-26 0-56,13 0-29,-13 0-26,-24 11-4,7-2-20,-11-9-5</inkml:trace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34:32.430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8D6DC57F-8415-4EC6-B76A-52F58598E83B}" emma:medium="tactile" emma:mode="ink">
          <msink:context xmlns:msink="http://schemas.microsoft.com/ink/2010/main" type="writingRegion" rotatedBoundingBox="16047,11069 19024,11093 19020,11531 16043,11507"/>
        </emma:interpretation>
      </emma:emma>
    </inkml:annotationXML>
    <inkml:traceGroup>
      <inkml:annotationXML>
        <emma:emma xmlns:emma="http://www.w3.org/2003/04/emma" version="1.0">
          <emma:interpretation id="{70441E2F-01CC-444D-804E-5792FC2B0F8F}" emma:medium="tactile" emma:mode="ink">
            <msink:context xmlns:msink="http://schemas.microsoft.com/ink/2010/main" type="paragraph" rotatedBoundingBox="16047,11069 19024,11093 19020,11531 16043,115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EDDD70-F24D-49BC-B064-F2C5A8BFB0D5}" emma:medium="tactile" emma:mode="ink">
              <msink:context xmlns:msink="http://schemas.microsoft.com/ink/2010/main" type="line" rotatedBoundingBox="16047,11069 19024,11093 19020,11531 16043,11507"/>
            </emma:interpretation>
          </emma:emma>
        </inkml:annotationXML>
        <inkml:traceGroup>
          <inkml:annotationXML>
            <emma:emma xmlns:emma="http://www.w3.org/2003/04/emma" version="1.0">
              <emma:interpretation id="{2B44C2E6-8564-4FA4-8093-98CF0286B19F}" emma:medium="tactile" emma:mode="ink">
                <msink:context xmlns:msink="http://schemas.microsoft.com/ink/2010/main" type="inkWord" rotatedBoundingBox="16047,11069 19024,11093 19020,11531 16043,11507">
                  <msink:destinationLink direction="with" ref="{CF1A64C7-51AC-43F8-A052-6061CEFE3886}"/>
                </msink:context>
              </emma:interpretation>
              <emma:one-of disjunction-type="recognition" id="oneOf0">
                <emma:interpretation id="interp0" emma:lang="en-US" emma:confidence="1">
                  <emma:literal>thalamus</emma:literal>
                </emma:interpretation>
                <emma:interpretation id="interp1" emma:lang="en-US" emma:confidence="0">
                  <emma:literal>thalamus S</emma:literal>
                </emma:interpretation>
                <emma:interpretation id="interp2" emma:lang="en-US" emma:confidence="0">
                  <emma:literal>that amirs</emma:literal>
                </emma:interpretation>
                <emma:interpretation id="interp3" emma:lang="en-US" emma:confidence="0">
                  <emma:literal>thalami S</emma:literal>
                </emma:interpretation>
                <emma:interpretation id="interp4" emma:lang="en-US" emma:confidence="0">
                  <emma:literal>that amus</emma:literal>
                </emma:interpretation>
              </emma:one-of>
            </emma:emma>
          </inkml:annotationXML>
          <inkml:trace contextRef="#ctx0" brushRef="#br0">17 271 121,'0'0'51,"-17"-5"-1,17 5-6,0 0-1,8-15-1,-8 15 3,28-13-4,-11 6-10,3 0-4,5 3-4,2 4-4,-2-5-8,3 5-4,1 0-5,-2-5-5,-1 5-2,0-5-17,-6 1-16,-4-4-10,0 0-3,-16 8-1,13-22 0,-13 7-1,0 15-2,0-29 12,-6 15 14,6 1 9,0 13 1,-6-26-1,6 26 2,0-17 3,0 17 6,0 0 10,8-19 7,-8 19 10,0-14 1,0 14 4,0 0 2,0-17 0,0 17 1,0 0-8,0 0-2,0 0-8,0 0-1,0 0 1,-13 26-1,13-9 6,0 4 8,0 2 7,5 5 8,3 0 9,0 4 9,1 1 6,4-2 4,-1 1 5,2-1-4,-2-6-7,1-1-9,-4-9-9,3 1-9,-12-16-5,0 0-7,17 6-10,-17-6-8,0-30-1,4 9 3,-4-4-3,11-2 1,1-5-3,3 2 3,6 4-3,-1 5 4,5 4-1,-2 4-2,-2 9 0,-5 4 0,-2 9-1,-14-9 0,18 27 1,-12-10 0,1 4 1,2-1-5,-1 3-5,2-5-13,-1 1-14,-9-19-19,21 28-17,-21-28-17,13 13-12,-13-13-16,16-6 0,-16 6 10,19-20 14,-3 9 31</inkml:trace>
          <inkml:trace contextRef="#ctx0" brushRef="#br0" timeOffset="-795.6014">134-1 36,'-13'-5'68,"13"5"-13,0 0-25,0 0-15,0 0 5,0 0 3,11 14 4,-11-14 1,13 24 5,-7-8 6,2 3 2,-1 6 2,2 1 0,-2 1-3,2 5 2,1 1 4,-1 3 1,2-3-3,1 2-7,-3-6-2,0 1-5,-1-9-1,0 0-8,-8-21-13,11 19-27,-11-19-35,0 0-21,14 0-18,-14 0-3,0-21-9,0 21 0,-14-22 0,14 22 19,-28-24 24,28 24 13,-31-24 18,15 13 31</inkml:trace>
          <inkml:trace contextRef="#ctx0" brushRef="#br0" timeOffset="452.4008">963 183 95,'-24'0'49,"7"0"5,0 12-38,1 1 2,3 2 4,2 3 5,0 2 5,7-3 2,4 4 1,0-4 2,12-2 3,-12-15 5,24 19 3,-6-19-6,-1-6 3,-1-3-2,-3-7-4,2-4-4,-7-2-11,0 0-9,-8-1-7,4 3 3,-4 3-7,0 17-1,-10-20 1,10 20 1,0 0 4,0 0-1,0 19-2,0-5 1,6 1-2,0 3 0,4 2 0,3 4-5,-5-10 0,5 5-21,3-4-1,-4-1-7,5-1-3,-17-13-20,30 20-39,-30-20-22,26 0-21,-11 0 12,-15 0 1,17-16-4</inkml:trace>
          <inkml:trace contextRef="#ctx0" brushRef="#br0" timeOffset="748.8013">1149 22 21,'0'15'28,"0"3"-3,0 1 7,6 7 11,0 2 10,2 1 2,2-1 2,2 2-3,1-4-8,-1 0-5,0-4-10,-2-2-12,0-1-11,-6-5-4,-4-14-7,0 17-14,0-17-23,0 0-27,-20 0-10,20 0-6,-13-14-11,13 14-1</inkml:trace>
          <inkml:trace contextRef="#ctx0" brushRef="#br0" timeOffset="2340.0041">1468 186 2,'0'0'29,"7"-14"-14,-7 14-4,0 0 5,8-14 1,-8 14 2,0 0 3,8-16-2,-8 16 0,0 0-7,-15-11-3,15 11-6,-21 0-2,6 0 1,1 0-1,1 5 1,-2 1 0,0 3 2,15-9 0,-24 21-1,14-7 1,3 2-1,-1 1 1,8 0-1,-5-1 3,5 3 5,9-5 3,2 0 7,3-4 2,2-3 4,3-7-1,-2 0 3,2 0-2,-2-13-5,-1 2 0,-1-4-7,-5-1 0,-2-3-6,-4 2 0,2 0-2,-6 3-2,0 14 0,0-24-2,0 24-1,0 0-1,6-13 1,-6 13 0,0 0 1,14 15-1,-14-15-1,14 23 0,-6-7 0,3 0 0,-1 2 0,5-2-5,-3 0 1,4-4-8,-1-1-10,-2-5-29,-13-6-3,24 0-14,-24 0-8,14-11-5,-14 11-8,0-22 3,0 7 24</inkml:trace>
          <inkml:trace contextRef="#ctx0" brushRef="#br0" timeOffset="2995.2053">1668 152 75,'0'0'48,"5"-20"-12,-5 20-9,0 0-7,0 0-8,0 0-2,0 0-1,0 0-1,5 23 0,-5-23 2,7 27 0,-7-12 2,8 3 0,-3-1 1,-5 1 0,7-1-2,-7 1 4,0-18-3,11 24 12,-11-24 23,0 0 20,4 15-6,-4-15 1,5-15 3,-5 0-8,9 1 4,-5-8-17,9 2-21,1-6-24,2 6 5,1 0-4,2 5 0,-1 1 0,-1 7 0,3 7-1,-5 0 1,0 7 0,-1 5 0,-2 3 0,1 4 2,-1 0-2,2 2 2,-5 2 2,-2-4-6,1-1 6,-3-4-5,-5-14 5,9 19-7,-9-19 4,0 0-2,18-16-7,-8 0 3,3-2-8,1-2 7,3-3-7,0 2 6,-1 4-2,0 1 0,-16 16 6,24-16 3,-24 16 2,20 0-2,-20 0 2,17 23-1,-17-23-1,20 26 1,-8-11-3,-1 0-4,-2-1-8,-9-14-29,16 26-25,-16-26-18,11 16-6,-11-16-20,0 0-2,17 0 2,-17 0 8,11-17 40</inkml:trace>
          <inkml:trace contextRef="#ctx0" brushRef="#br0" timeOffset="3432.006">2351 122 95,'0'0'46,"0"0"5,6 14-24,-6 1-14,0 1-1,0 3 1,4 1 1,6 1 1,4 2 2,0-4-5,7 0 5,0-5-2,0-1 3,-1-6-3,-4-7 3,0 0-7,-16 0 1,21-20 3,-14 3-7,0-2 3,-3-5-7,1 4 1,-1-2-6,1 5 5,-5 17-4,7-20 0,-7 20 2,0 0 1,0 0-1,0 0 1,16 25 0,-8-11 0,4 3 0,0 2-3,4 1 0,-2-3-5,1 2 2,0-4-10,-1 0-20,-14-15-15,23 17-11,-23-17-21,18-5 6,-18 5 1,20-21-2,-20 21 52</inkml:trace>
          <inkml:trace contextRef="#ctx0" brushRef="#br0" timeOffset="3822.0067">2914 50 116,'-21'7'49,"0"-7"-4,1 11-33,4-3-6,16-8 3,-16 23 0,16-23 2,12 26-1,5-13 0,4 4-1,5 0 0,-4 2 0,1-2-2,-5 4 1,-6 2-1,-6-3-2,-6 0 3,-10-3 1,0-2 1,-6-6 1,1 0 2,-3-9-3,2 5 3,2-5-2,0-8-2,14 8-2,-18-15-12,18 15-23,-8-15-21,8 15-22,-6-19-5,6 19-14,-4-17-2,4 17 71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0:22.245"/>
    </inkml:context>
    <inkml:brush xml:id="br0">
      <inkml:brushProperty name="width" value="0.21167" units="cm"/>
      <inkml:brushProperty name="height" value="0.21167" units="cm"/>
      <inkml:brushProperty name="color" value="#00B050"/>
      <inkml:brushProperty name="fitToCurve" value="1"/>
    </inkml:brush>
  </inkml:definitions>
  <inkml:trace contextRef="#ctx0" brushRef="#br0">-45-25 248,'0'0'133,"0"0"-7,9-19-4,-9 19-10,0 0-9,0 0-19,0 0-21,0 0-38,0 0-22,0 0-1,0 0 0,0 0-2,0 0-2,0 0 0,0 0-1,0 0-61,0 0-65,0 0-44,0 31-14,0-31 2,0 25-5,0-25 102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35:03.045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D0BC25EF-72E8-4B7B-A0DF-632D76C17FA2}" emma:medium="tactile" emma:mode="ink">
          <msink:context xmlns:msink="http://schemas.microsoft.com/ink/2010/main" type="writingRegion" rotatedBoundingBox="6752,12763 9028,12926 9000,13311 6724,13147"/>
        </emma:interpretation>
      </emma:emma>
    </inkml:annotationXML>
    <inkml:traceGroup>
      <inkml:annotationXML>
        <emma:emma xmlns:emma="http://www.w3.org/2003/04/emma" version="1.0">
          <emma:interpretation id="{7B13A7DD-D4E3-4FD3-AE32-5707D217E6D0}" emma:medium="tactile" emma:mode="ink">
            <msink:context xmlns:msink="http://schemas.microsoft.com/ink/2010/main" type="paragraph" rotatedBoundingBox="6752,12763 9028,12926 9000,13311 6724,131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CE21CD-2217-4192-93D0-71B66A5731C5}" emma:medium="tactile" emma:mode="ink">
              <msink:context xmlns:msink="http://schemas.microsoft.com/ink/2010/main" type="line" rotatedBoundingBox="6752,12763 9028,12926 9000,13311 6724,13147"/>
            </emma:interpretation>
          </emma:emma>
        </inkml:annotationXML>
        <inkml:traceGroup>
          <inkml:annotationXML>
            <emma:emma xmlns:emma="http://www.w3.org/2003/04/emma" version="1.0">
              <emma:interpretation id="{0A70FCD4-50D5-4930-A873-BA7765A17130}" emma:medium="tactile" emma:mode="ink">
                <msink:context xmlns:msink="http://schemas.microsoft.com/ink/2010/main" type="inkWord" rotatedBoundingBox="6752,12763 9028,12926 9000,13311 6724,13147"/>
              </emma:interpretation>
              <emma:one-of disjunction-type="recognition" id="oneOf0">
                <emma:interpretation id="interp0" emma:lang="en-US" emma:confidence="1">
                  <emma:literal>midbrain</emma:literal>
                </emma:interpretation>
                <emma:interpretation id="interp1" emma:lang="en-US" emma:confidence="1">
                  <emma:literal>mid brain</emma:literal>
                </emma:interpretation>
                <emma:interpretation id="interp2" emma:lang="en-US" emma:confidence="0">
                  <emma:literal>mid brains n</emma:literal>
                </emma:interpretation>
                <emma:interpretation id="interp3" emma:lang="en-US" emma:confidence="0">
                  <emma:literal>midbrain n</emma:literal>
                </emma:interpretation>
                <emma:interpretation id="interp4" emma:lang="en-US" emma:confidence="0">
                  <emma:literal>mid brain n</emma:literal>
                </emma:interpretation>
              </emma:one-of>
            </emma:emma>
          </inkml:annotationXML>
          <inkml:trace contextRef="#ctx0" brushRef="#br0">25 47 27,'0'0'15,"0"0"-8,0 0-1,0 0 5,0 0 7,0 0 6,0 0 3,-12-14 1,12 14 1,0 0 1,0 0-5,-14-19-5,14 19-7,0 0-5,0 0 0,0-14-2,0 14 0,0 0-1,0 0 1,0 18 1,0-18-1,0 23 1,0-8-1,0 4 1,6 1-1,-2 3 0,2 0 1,-2 0 0,-4 1-1,0-1 3,0-2-3,0-4 6,0-17-1,0 23 10,0-23 1,0 0 5,0 0 2,0 0-4,0 0 1,0-14-4,0 14 0,0-28-10,0 11-4,8-3-6,-1-2 0,3-1-2,0 0 0,5 3-1,-2 1 1,-1 4-1,-12 15 0,20-21 0,-20 21 0,15-5 1,-15 5 1,0 0-1,17 17 0,-17-17 2,15 24-1,-6-9 2,-1 0-1,0 4 1,-3 1-2,1-1 2,-6 1-2,0-1 1,4-2-2,-4-3 1,0-14-3,0 20 3,0-20-1,0 0 3,0 0 1,0 0 1,0 0 2,0 0-3,-4-23 4,4 6-3,9-2 1,-1-3-4,1 1 0,3-1-1,3 1-2,-3 4 2,2 3-3,-14 14 2,23-17-1,-23 17 1,17 0 0,-17 0 2,11 17-1,-11-17 1,12 28 2,-4-11-1,-3 2 1,-1 1-1,-4 1-1,5-3 0,-5 1-1,0-3 1,0-2-3,0-14 3,0 17-4,0-17-1,0 0-8,0 0-17,0 0-17,0 0-14,0 0 1,0-17-11,0 17 0,6-14-8,-6 14 1,8-16 3,-8 16 16,14-19 10,-14 19 1,16-17 41</inkml:trace>
          <inkml:trace contextRef="#ctx0" brushRef="#br0" timeOffset="483.6009">432-20 282,'0'0'85,"-9"-16"-3,9 16-53,0 0-11,0 0-14,-15 10-8,15-10-8,0 17-20,0-17-17,0 17-24,0-17-16,0 0-11,0 0-1,15 10 61</inkml:trace>
          <inkml:trace contextRef="#ctx0" brushRef="#br0" timeOffset="265.2005">430 164 138,'0'0'52,"0"0"-8,0 0-13,0 0-13,0 0-7,0 0-1,6 14 1,-6-14 1,5 22 0,-5-22-1,7 27 0,-7-13-6,0-14 3,10 27-4,-10-27-3,6 23 1,-6-23-1,0 14 1,0-14-1,0 0 3,0 0-7,0 0-13,-15-5-5,15 5-16,-11-17-17,5 2-11,6 15-1,-8-28 0,8 12 5</inkml:trace>
          <inkml:trace contextRef="#ctx0" brushRef="#br0" timeOffset="1076.4019">652-28 123,'14'-14'67,"-14"14"-26,0 0-19,0 0-7,16 14-1,-12 0-1,1 6 2,-1 2 0,1 2 1,2 2 0,-3 3 0,4-1 0,-8-1 0,8-2 0,-8-4-1,6-2-4,-6-2 0,0-17 2,4 19 0,-4-19-2,0 0 0,0 0-1,0 0 1,-21-14 1,7 5-3,-9 1-5,2-2-2,-6 4-1,1 0-1,0 1-1,4 5 0,3 0 0,6 0 0,13 0 0,-15 6 0,15-6 1,-5 16 0,5-16-3,0 20 5,8-4-4,-8-16 0,22 22 1,-2-16-2,7-6 2,4 0 2,6 0 3,0-6-5,1-3-2,-3-1-8,-7-1-22,-7 0-10,-6 0-17,-15 11-23,9-20-13,-9 20-12,-7-20 4,7 20 102</inkml:trace>
          <inkml:trace contextRef="#ctx0" brushRef="#br0" timeOffset="1700.403">892 44 124,'0'0'74,"0"30"-20,0-12-26,8 2-16,1 3 0,2 0 0,2 3-2,-1 2-3,-2-3-1,2 2-2,-5-1-1,1-5-1,-1 0 1,-2-6 9,-5-15 5,4 14 4,-4-14-2,0 0 4,-11-17-5,3 3 6,0-2-2,0-4-11,4-2-4,4-1-3,4 1 1,7-3-2,6 4 2,6 2-6,1 0 1,2 9 0,-2-1 0,-2 11 2,-5 0 1,-17 0 0,20 29 1,-20-12 0,0 5 2,0 1-2,-12-1 0,-2 0 2,1-5 1,-5-1 1,-4-5-1,0-11 2,-3 4 3,2-11 0,3-3 1,3-2-6,3-2-7,9-2-21,5 16-17,0-24-12,0 24-13,12-15-15,-12 15-18,19-13-7,-5 13-9,-14 0 21,26-13 91</inkml:trace>
          <inkml:trace contextRef="#ctx0" brushRef="#br0" timeOffset="2542.8045">1108 134 108,'13'-10'71,"-13"10"-14,0 0-27,0 0-19,0 0-1,14 19 0,-14-19-1,20 28 1,-7-11 0,-4 0 1,2 4-1,-4-4 5,-1 2 3,-2-4 3,-4-1 1,0-14 5,0 19 4,0-19 16,0 0 18,0 0-3,0 0-3,-17-9-1,17-5-4,0 14-4,0-35-9,13 15-17,-1-7-20,4 4-2,3 3-4,-1-1-2,0 5-1,0 4-5,-18 12-1,24-8-5,-24 8-11,16 9-28,-16-9-15,16 19-12,-16-19 1,20 19-2,-20-19 5,25 13 0,-25-13 15,25 6 28,-25-6 18,23 0 13,-23 0 5,0 0 5,16-15 5,-16 15 3,0 0-1,0 0-1,0 0-3,0 0 1,-17 0 0,17 0 0,-19 15-1,19-15 1,-20 26 2,20-26 1,-22 25-3,12-10 4,10-15-5,-9 21 3,9-21-5,0 21-2,0-21 0,0 0-1,17 14 6,-17-14-1,20-5 2,-20 5-3,25-14 2,-25 14 0,26-23-2,-26 23 0,22-25-2,-22 25-6,19-22 0,-19 22 0,12-14 0,-12 14 0,0 0 0,20 0 1,-20 0-2,14 11 2,-14-11 0,22 17 1,-22-17-4,20 22 3,-20-22-4,18 18 4,-18-18-6,13 14 0,-13-14-22,0 0-9,0 0-3,19 0-15,-19 0-7,0 0-14,8-14 2,-8 14-1,0-14 23,0 14 38</inkml:trace>
          <inkml:trace contextRef="#ctx0" brushRef="#br0" timeOffset="2979.6053">1572 122 151,'0'0'55,"12"-15"-1,-12 15-22,0 0-24,15 0-6,-15 0-9,0 17-14,0-17-20,0 17-14,0-17-14,6 15-6,-6-15 41</inkml:trace>
          <inkml:trace contextRef="#ctx0" brushRef="#br0" timeOffset="2808.005">1611 182 123,'0'0'45,"4"-14"-4,-4 14-12,0 0-6,18 16-12,-18-16 2,16 21 2,-8-6 4,0 2-3,0-2 2,0 3 1,0-3-1,-1 1-2,-3 0 0,-4-16-4,9 23-1,-9-23-1,0 15 0,0-15-10,0 0-27,-11 0-22,11 0-24,-25-25 5,25 25-8,-35-31 2,21 14-6</inkml:trace>
          <inkml:trace contextRef="#ctx0" brushRef="#br0" timeOffset="3478.8062">1731 137 161,'0'0'61,"0"0"-22,14 6-25,-14-6-3,16 17 1,-16-17 5,20 24 1,-7-9 6,-1 2-1,1 2 6,-2 3-1,-1 0 4,-2 1 0,-1 1 1,-7-1-1,7-2-1,-7-3 1,0 0-5,0-18 4,0 24 14,0-24-3,0 0-5,0 0-4,0 0-4,0 0-3,0-24-3,0 8-7,5-4-23,7-3 5,1-3-1,6 3 1,2-3 0,3 5 0,0 2 1,4 3 0,-4 7 5,0 9-3,-4 0 1,-3 5 1,0 7 1,-4 4-2,3 6 0,-4 1-1,2-1-2,0 1 0,1 2-1,0-2-1,-2-3 1,1-4 2,-14-16 0,19 23-7,-19-23-23,0 0-63,0 0-31,0 0-9,0 0-4,-17-7-7,17 7 0</inkml:trace>
        </inkml:traceGroup>
      </inkml:traceGroup>
    </inkml:traceGroup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34:14.612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BEC19D81-7A30-4EAF-A351-F3A3B1BF36D7}" emma:medium="tactile" emma:mode="ink">
          <msink:context xmlns:msink="http://schemas.microsoft.com/ink/2010/main" type="inkDrawing" rotatedBoundingBox="13727,12499 14226,12898 14032,13141 13533,12742" semanticType="enclosure" shapeName="Other">
            <msink:destinationLink direction="with" ref="{BE72EBC6-E5CF-4CF6-A7F0-58AE015AD5EB}"/>
            <msink:destinationLink direction="with" ref="{33474B3C-7AF3-4939-9C65-D23A77006770}"/>
          </msink:context>
        </emma:interpretation>
      </emma:emma>
    </inkml:annotationXML>
    <inkml:trace contextRef="#ctx0" brushRef="#br0">1812-72 104,'0'0'42,"0"0"-24,0 0-14,0 0-7,0 0 1,16 9 9,-16-9 21,0 0 21,0 0 21,4 16 17,-4-16 3,0 0-2,0 20-6,0-20-12,8 17-17,-8-17-15,8 17-16,-8-17-16,10 17-2,-10-17-4,11 19 1,-11-19-1,10 16 1,-10-16-1,12 19 1,-12-19-2,15 15-1,-15-15-1,20 12 0,-5-6 0,-15-6 0,27 11 1,-27-11 0,26 7 1,-26-7 0,21 10 1,-21-10 0,21 5-1,-21-5 1,19 0 0,-19 0 0,13 4 1,-13-4 0,0 0 0,15 5 0,-15-5 0,0 0 0,0 0 0,0 0 0,12 19-1,-12-19 1,0 0 0,14 17-1,-14-17-1,0 0 2,15 19 0,-15-19 1,0 0-1,8 17 0,-8-17 0,0 0 1,0 17 0,0-17 0,0 0-1,4 17 2,-4-17 0,0 0 1,-4 18 0,4-18-1,0 0 0,-13 18 0,13-18-1,0 0-1,-18 15-1,18-15 0,-13 11-1,13-11 0,-15 9 0,15-9 1,-22 9-1,22-9 1,-27 6 0,14-6-1,-2 0 0,1 0 2,0 0-1,0 0 0,1 0 0,-2 0-2,15 0 1,-25 0 1,25 0 0,-24-6-1,24 6-1,-19 0 2,19 0-1,-17-4 2,17 4 0,-13-5-1,13 5 2,-15-8-1,15 8 1,-16-12-2,16 12 2,-17-15-2,17 15 1,-19-17-1,19 17 0,-18-13-2,18 13 2,-18-13 2,18 13 0,-10-14 0,10 14 0,-7-19-1,7 19 1,-5-27 0,5 12-1,0-3-2,0 3 0,0-4-1,0 3 1,0-5 2,5 4-1,-5 1-1,0-3 2,0 2-1,0 3-13,-8-2-30,8 16-25,-11-26-27,3 13-27,8 13-16,-26-25-10,26 25-1,-32-32 32</inkml:trace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35:28.459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B853F71D-BC33-4DEE-9B22-11CA50AE54AA}" emma:medium="tactile" emma:mode="ink">
          <msink:context xmlns:msink="http://schemas.microsoft.com/ink/2010/main" type="inkDrawing" rotatedBoundingBox="11794,12958 14029,13798 13440,15365 11205,14526" semanticType="enclosure" shapeName="Other">
            <msink:sourceLink direction="with" ref="{3D957114-2132-4037-A7DE-AAE513CDB724}"/>
            <msink:destinationLink direction="with" ref="{BBC5618F-B10C-40E9-86E1-2B1276865A32}"/>
            <msink:destinationLink direction="with" ref="{6604DD59-363F-4790-996B-452B42F0A520}"/>
            <msink:destinationLink direction="with" ref="{BC599EF0-0876-4F7B-BA98-BAD86C7A03A6}"/>
            <msink:destinationLink direction="with" ref="{97A39162-5B9A-4AB1-BDEB-30FE8BD50C50}"/>
            <msink:destinationLink direction="with" ref="{33BA01BA-0D21-4A5D-A16F-E4A204DCA64E}"/>
          </msink:context>
        </emma:interpretation>
      </emma:emma>
    </inkml:annotationXML>
    <inkml:trace contextRef="#ctx0" brushRef="#br0">504 0 99,'-17'4'28,"17"-4"-3,0 0-8,0 0-3,0 0 0,0 0 6,-17 8 5,17-8 11,0 0 10,-16 9 15,16-9 3,0 0-2,0 0 0,-19 9-1,19-9-3,0 0-7,0 0-13,0 0-15,-17 18-6,17-18-1,-15 15-2,15-15-4,-25 21-8,25-21 0,-27 22 0,14-11 0,13-11 0,-25 16-2,25-16 0,-17 15-1,17-15 1,-15 17 0,15-17 0,-17 22 0,7-7 1,0 0 0,-1-1 0,-2 1-1,2 3 0,-2-4 1,4 2-1,-1-2 1,10-14-1,-16 27-2,11-12 3,-3 0-2,0 1 2,0 3-1,0-4 1,0 1-3,2 0 2,0-2-1,6-14 1,-9 24-1,9-24 1,-5 19-1,5-19 1,-4 17 0,4-17 0,-7 21 1,7-21-2,-8 22 1,8-22 0,-9 21-1,9-21 2,-8 20-1,8-20 0,-7 23-1,7-23 2,-8 19-2,8-19 3,-9 22-2,9-22 1,-10 19-4,10-19 3,-7 16-3,7-16 3,-6 16-2,6-16-1,0 13 1,0-13-1,0 19 3,0-19-8,0 24 8,0-10-6,0 0 5,0 2-4,0-3 5,0 4-5,0-17 3,0 22 3,0-22-1,0 19 0,0-19-1,0 23 1,0-23 0,0 21-1,0-21 1,0 25 0,0-11 0,0-14-1,0 25 0,0-25-1,7 25 1,-7-25 2,6 25-3,-6-25 2,6 26-1,-6-26 1,4 23 0,-4-23 1,0 22-2,0-22 0,0 16 0,0-16 0,6 15 1,-6-15-1,0 0 1,8 22-1,-8-22 1,4 21 0,-4-21 0,0 18 0,0-18 0,0 16 0,0-16 0,6 14 0,-6-14 0,0 0 0,6 17 0,-6-17 0,0 0-1,8 17 1,-8-17-2,4 16 2,-4-16-1,6 16 0,-6-16 1,4 17-1,-4-17 1,8 17-2,-8-17 0,0 0 1,20 19 0,-20-19 1,19 13-2,-19-13 1,20 13-2,-20-13 4,19 16-1,-19-16 0,21 15-1,-21-15 1,19 16-1,-19-16 2,22 17 0,-22-17-2,24 19 1,-9-11 0,-2 0 0,2 0 0,0-1-1,-2-1 0,1 0 2,1-2-1,-15-4 0,24 9-1,-24-9 0,23 11 2,-23-11 0,17 10-1,-17-10-1,21 6 0,-21-6 1,24 8 0,-24-8 1,27 0-1,-13 5 0,1-5 0,-15 0 0,22 4 1,-22-4 0,22 0-1,-22 0 0,18 0 0,-18 0 0,19 5-1,-19-5 2,25 0-2,-9 0 1,1 0-1,1 0 0,0 0 0,1 0 1,-2-5-1,-1 5 1,0 0-1,1 0 0,-2 0 1,2 0 0,0 0-1,2 0 0,2 0 0,-1 0 0,3-4 0,-3 4 1,2 0 0,-2-5-1,-1 5 2,-1-6-1,1 6 0,2-6 0,-2 6 0,1-4 0,1 4-1,0-5 1,3 5 0,0 0-1,-2-6 1,-1 6 0,-1 0-1,-2-4 1,-2 4 0,-1 0 0,-2 0-1,-13 0 1,27 0 0,-11 0 0,-2 0 1,4 0-2,0-5 1,2 5 1,1 0-1,-1 0 0,2 0 1,0 0-1,-2 0 0,1 0 0,-2 0 0,0 6 1,-1-6-1,1 5 0,2-5-1,0 7 1,2-7 0,2 4-1,2-4 2,-1 6-1,1-6 0,-2 8 0,-2-8 1,-2 6 0,-1-6-1,-4 8 1,-2-3-1,0 1-1,0 2 1,2 0 0,3 3-7,2 2 7,2-3-6,2 3 6,0-1-8,1 1 8,-7-1-6,1-4 6,-4 1 1,-16-9 0,20 13-1,-20-13 1,0 0 0,15 8-3,-15-8-26,0 0-50,0 0-33,0 0-25,0 0 5,0-24-8,0 24 1</inkml:trace>
    <inkml:trace contextRef="#ctx0" brushRef="#br1" timeOffset="-35294.0668">531 56 27,'0'0'24,"0"0"4,0 0 3,0 0 9,0 0 11,0 0 13,0 0 14,0 0 14,0 0-1,0 0-3,0 0-12,0 0-11,0 14-14,0-14-11,0 0-16,0 0-15,0 0-6,16 9-2,-16-9 0,0 0 0,0 0 0,13 14-1,-13-14 1,0 0-1,0 0 1,15 16-1,-15-16 0,0 0 0,0 0 0,16 17-1,-16-17 0,0 0 1,13 14 0,-13-14 0,0 0 0,0 0 0,17 14-1,-17-14 1,0 0 0,17 9 0,-17-9-1,15 7 0,-15-7 1,16 8-1,-16-8 1,19 9-1,-19-9-1,22 9 1,-22-9-1,23 9 0,-9-9 0,-14 0 1,24 9 0,-24-9-1,23 5 2,-23-5 0,22 4-1,-22-4 0,22 6 0,-22-6 0,26 0-2,-11 0 2,1 5-1,-16-5 0,25 0 2,-25 0-1,21 0 1,-21 0 0,16 6 0,-16-6 0,15 0 0,-15 0 0,13 5-1,-13-5 1,18 0 0,-18 0 0,17 0 1,-17 0 0,16 0 0,-16 0 0,16 5-1,-16-5 0,16 0-1,-16 0 0,17 0 1,-17 0-2,19 0 1,-19 0 0,19 0-1,-19 0 3,19 0-1,-19 0-1,17 0 1,-17 0 0,18 0 0,-18 0 0,21 0 0,-21 0-1,25-5 1,-12 5 0,2 0-2,0 0 2,-2-5 1,-13 5-2,23 0 2,-23 0-1,18 0-1,-18 0 1,17 0 1,-17 0 0,18 0-2,-18 0 1,24 0 0,-24 0-1,22 0 2,-22 0-1,27-6 0,-27 6-1,26 0 1,-11 0-1,0-5 0,1 5 3,-2 0-2,3-4 1,1 4 0,-1 0 0,0-5 0,-1 5-1,-1-5-30,-15 5-52,20 0-29,-20 0-26,0 0-6,0 0-3,0 0-2</inkml:trace>
    <inkml:trace contextRef="#ctx0" brushRef="#br0" timeOffset="4841.81">1541 654 42,'-15'0'27,"15"0"-8,0 0-4,0 0-2,0 0 6,0 0 5,0 0 5,0 0 10,0 0 8,0 0 4,0 0 3,0 0 1,0 0 1,-15 4-5,15-4 1,0 0 2,0 0-7,0 0-9,0 0-3,0 0-3,0 0-4,0 0-4,0 0-5,0 0-16,0 0-3,15 11 0,-15-11-1,0 0-1,13 6 1,-13-6-1,15 0 1,-15 0-2,17 6 1,-17-6 0,18 0 1,-18 0-4,13 9 4,-13-9-4,14 4 4,-14-4-2,0 0 3,18 6-4,-18-6 5,0 0-2,16 7 2,-16-7-2,0 0-1,0 0 0,16 9 0,-16-9 0,0 0 0,0 0 1,0 0-2,10 14 2,-10-14-2,0 0 3,0 0-1,16 10 0,-16-10-1,0 0 0,13 7-1,-13-7 2,0 0 0,0 0-1,15 13 1,-15-13 0,0 0-1,15 7 3,-15-7-1,0 0 0,14 10-5,-14-10 6,15 8-8,-15-8 7,15 8-7,-15-8 7,13 11-5,-13-11 5,16 6 0,-16-6 0,17 7 1,-17-7-1,17 7 1,-17-7 0,15 5-1,-15-5-1,0 0 0,17 11 0,-17-11 0,0 0 0,12 16 1,-12-16 0,0 0-1,17 12 1,-17-12 1,0 0-1,22 11 0,-22-11 1,0 0-2,17 10 1,-17-10 0,0 0-1,0 0 0,17 14 0,-17-14 1,0 0-1,15 11 0,-15-11 1,0 0-1,21 16 1,-21-16 0,13 15-1,-13-15-1,12 15 1,-12-15 0,11 16 1,-11-16 1,11 16-2,-11-16 1,0 0 0,20 18 1,-20-18-1,16 12 0,-16-12-2,14 10 1,-14-10 0,12 16 1,-12-16 0,13 18-1,-13-18 1,12 21 0,-12-21 0,14 24 1,-14-24-1,16 20 1,-16-20-1,12 20 1,-12-20-2,12 16 1,-12-16 0,0 0 0,15 14 0,-15-14 1,8 14-1,-8-14 0,11 16 1,-11-16 0,8 21 1,-8-21-1,9 16 0,-9-16-5,0 0-65,12 14-35,-12-14-30,0 0-5,-5-20 0,5 20-5</inkml:trace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35:44.663"/>
    </inkml:context>
    <inkml:brush xml:id="br0">
      <inkml:brushProperty name="width" value="0.03528" units="cm"/>
      <inkml:brushProperty name="height" value="0.03528" units="cm"/>
      <inkml:brushProperty name="color" value="#BFBFBF"/>
      <inkml:brushProperty name="fitToCurve" value="1"/>
    </inkml:brush>
  </inkml:definitions>
  <inkml:traceGroup>
    <inkml:annotationXML>
      <emma:emma xmlns:emma="http://www.w3.org/2003/04/emma" version="1.0">
        <emma:interpretation id="{BE72EBC6-E5CF-4CF6-A7F0-58AE015AD5EB}" emma:medium="tactile" emma:mode="ink">
          <msink:context xmlns:msink="http://schemas.microsoft.com/ink/2010/main" type="inkDrawing" rotatedBoundingBox="13757,14322 13884,13073 13947,13080 13819,14328" semanticType="callout" shapeName="Other">
            <msink:sourceLink direction="with" ref="{BEC19D81-7A30-4EAF-A351-F3A3B1BF36D7}"/>
            <msink:sourceLink direction="with" ref="{9DF24C6E-148F-4FB6-8CE3-ABDF11046D32}"/>
          </msink:context>
        </emma:interpretation>
      </emma:emma>
    </inkml:annotationXML>
    <inkml:trace contextRef="#ctx0" brushRef="#br0">191 0 86,'0'0'31,"0"0"2,0 0-6,-8 14 8,8-14 0,0 0 11,0 0 1,0 0 3,0 0 1,0 0-3,0 0-3,0 0-4,0 0-9,0 0-6,0 0 7,-12 14-4,12-14-2,0 0-2,0 0-1,-10 15-1,10-15-1,0 0-5,0 0-12,-7 15-5,7-15 2,0 0-2,-7 22 2,7-22-1,-5 19-2,5-19 1,-6 18 0,6-18 1,-5 20-2,5-20 1,-4 15 0,4-15 0,-5 15 0,5-15 0,0 16 0,0-16 0,-4 16 0,4-16 0,0 16 0,0-16-2,-6 17 3,6-17-2,0 18 1,0-18 2,-6 17-1,6-17-1,0 18 0,0-18 1,-6 15-1,6-15 0,0 15 0,0-15-1,0 14 1,0-14 0,-5 16 0,5-16 0,0 17-1,0-17 1,-5 17 0,5-17 0,0 16-1,0-16 0,-4 17 1,4-17-1,0 17 0,0-17 0,0 19 2,0-19-3,0 18 3,0-18-1,4 19 0,-4-19 0,0 22 1,0-22-1,0 22 0,0-22 0,0 20 0,0-20 0,0 19 0,0-19 0,6 16 0,-6-16-1,0 17 1,0-17 0,7 19-1,-7-19 2,0 19-2,0-19 1,0 17 0,0-17 1,4 14-2,-4-14 1,0 14 0,0-14 0,0 0 1,0 17-2,0-17 1,0 0-1,0 17 2,0-17 0,0 0-1,-4 17 0,4-17 0,0 0 1,0 19-1,0-19 0,0 0 1,-8 18-1,8-18-1,0 14 1,0-14 0,0 0 0,-11 17 1,11-17-3,0 0 2,-5 20-2,5-20 2,0 0-2,0 18 1,0-18-1,0 0 0,-8 20 2,8-20-1,0 0 0,-5 19 1,5-19 1,0 0-1,-6 23 0,6-23-5,0 14 5,0-14-6,-5 14 7,5-14-6,0 18 5,0-18-5,-5 19 5,5-19-1,-5 23 2,5-23-1,-4 18-1,4-18 2,0 19-3,0-19 2,-6 15-1,6-15 1,0 17 0,0-17 0,-6 14 0,6-14 0,0 14 0,0-14 0,0 0 0,-6 14 1,6-14-1,0 15 1,0-15-1,0 15 0,0-15 0,0 17 0,0-17 0,0 16-1,0-16 0,0 14 0,0-14 0,0 0 1,4 15-1,-4-15 0,0 0 1,0 0 0,0 0 1,7 16-2,-7-16 1,0 0 0,0 0 1,0 0-1,0 0 1,0 17-1,0-17 0,0 0 2,0 0-2,0 17 2,0-17-3,0 0 1,0 0 0,0 0 1,0 0-1,0 0-18,0 0-32,0 0-19,0 0-27,0 0-18,0 0-20,-15 0 0,15 0-1,-17-11 79</inkml:trace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35:49.375"/>
    </inkml:context>
    <inkml:brush xml:id="br0">
      <inkml:brushProperty name="width" value="0.03528" units="cm"/>
      <inkml:brushProperty name="height" value="0.03528" units="cm"/>
      <inkml:brushProperty name="color" value="#BFBFBF"/>
      <inkml:brushProperty name="fitToCurve" value="1"/>
    </inkml:brush>
  </inkml:definitions>
  <inkml:traceGroup>
    <inkml:annotationXML>
      <emma:emma xmlns:emma="http://www.w3.org/2003/04/emma" version="1.0">
        <emma:interpretation id="{BBC5618F-B10C-40E9-86E1-2B1276865A32}" emma:medium="tactile" emma:mode="ink">
          <msink:context xmlns:msink="http://schemas.microsoft.com/ink/2010/main" type="inkDrawing" rotatedBoundingBox="12599,14866 14001,17715 13739,17844 12337,14995" semanticType="callout" shapeName="Other">
            <msink:sourceLink direction="with" ref="{B853F71D-BC33-4DEE-9B22-11CA50AE54AA}"/>
            <msink:sourceLink direction="with" ref="{31EBAD39-0F8E-49BE-87AC-33A3A41545D7}"/>
          </msink:context>
        </emma:interpretation>
      </emma:emma>
    </inkml:annotationXML>
    <inkml:trace contextRef="#ctx0" brushRef="#br0">25 0 51,'0'0'42,"0"0"-7,0 0-4,0 0-4,0 0 4,0 0 3,-6 16 8,6-16 3,0 0 3,-4 14-2,4-14 5,-6 15 4,6-15 2,0 16-10,0-16-7,-6 16-6,6-16-5,0 15-3,0-15-8,0 18-9,0-18-9,0 23 3,0-6-3,0-4 2,0 3-2,-4-2 2,4 1-2,0-15 1,0 23-1,0-23-1,0 21 1,0-21 1,4 18 0,-4-18 0,0 19-1,0-19 0,8 25-1,-8-25-1,5 26 1,-5-26-1,9 21-2,-9-21 3,11 24-1,-11-24 0,13 24 1,-13-24 0,14 23 0,-14-23 1,14 28 0,-6-12 0,0 1-1,0-1 1,-1 1-1,3 0 2,-3-1-1,5-1 0,-4 0 0,0 0 0,-3 1 0,1 0 1,1 0-1,-3 1 1,3-2-1,-3 3 0,3-1 0,-2-3 0,0 5-2,2-3 2,0 0-1,-1-1 0,0 5 0,0 2-3,0-1 4,-1 1-3,2 0 3,-1 0-4,2 1 3,-3 1-3,3-5 4,0-2-1,0 2 0,0-1 0,0 1 1,-1 1 0,1 0-1,-3 0 1,2 1-1,1 3 1,0 0 0,1-2 0,0 3 0,2-2 1,-2 2-1,3 0 1,-1-1-1,0 2 0,-2-1-2,0 0 3,1 1-1,-1-2-1,1 2 0,0-3 2,0 1-1,0 0 2,0-2-2,0 1 1,-1 1 2,2 0-1,-1-1 0,-1 2-8,2-1 9,-3-1-7,3 0 9,2 0-10,-1-2 5,1 3-5,-2-4 6,4 2 0,-5 0 0,3 0-1,1 3-1,-4 0 1,4 1 0,-4 1 1,2 0 0,0-1 1,0 1 0,0-3-1,1 2 0,3 4 6,2-1 3,2 6 5,-1-4 2,9 7 1,-4-7-2,7 6 3,-2-3-1,3-3-5,-3-4-6,2-4-1,-6 1-6,0-5 7,-3 2-8,-3-5 8,-1-1-7,-2-3 7,-2 3-7,0 0 5,2-3-2,-2 3-5,3 4 4,1 2-12,0-1 14,2 2-14,2 1 12,-4-1-10,1-2 10,-2-2-7,-17-18 9,24 15 0,-24-15-3,0 0-41,0 0-54,4-31-31,-15 0-21,-6-7 1,-4-7-11,-8 0-3</inkml:trace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35:51.107"/>
    </inkml:context>
    <inkml:brush xml:id="br0">
      <inkml:brushProperty name="width" value="0.03528" units="cm"/>
      <inkml:brushProperty name="height" value="0.03528" units="cm"/>
      <inkml:brushProperty name="color" value="#BFBFBF"/>
      <inkml:brushProperty name="fitToCurve" value="1"/>
    </inkml:brush>
  </inkml:definitions>
  <inkml:traceGroup>
    <inkml:annotationXML>
      <emma:emma xmlns:emma="http://www.w3.org/2003/04/emma" version="1.0">
        <emma:interpretation id="{FC3E71FA-CDF0-4E4D-98F2-FC9504C0EB5C}" emma:medium="tactile" emma:mode="ink">
          <msink:context xmlns:msink="http://schemas.microsoft.com/ink/2010/main" type="inkDrawing" rotatedBoundingBox="13753,15076 14763,17618 14572,17694 13562,15151" semanticType="callout" shapeName="Other">
            <msink:sourceLink direction="with" ref="{31EBAD39-0F8E-49BE-87AC-33A3A41545D7}"/>
            <msink:sourceLink direction="with" ref="{D094C110-227E-452A-99E5-DE6DF7FB62BE}"/>
          </msink:context>
        </emma:interpretation>
      </emma:emma>
    </inkml:annotationXML>
    <inkml:trace contextRef="#ctx0" brushRef="#br0">3 0 70,'-6'18'37,"6"-3"10,0-15 9,0 26 15,0-12 2,0 0 7,6 2 5,-6-2-8,0 2-9,0-16-12,5 25-12,-5-10-15,5 4-8,-1 0-13,2 3-6,-2 1-1,2 2 1,0 2-1,-1 0 2,2-1-2,-2-2 0,0-1-1,0-1 1,-5-4-1,8 2 0,-1 0-1,-3-1 2,3-1-3,-3 2 2,2-1 0,0 3 2,-1-1-3,0-1-2,2 2 2,-3-2-3,1 1 3,-1-1-2,2-1 3,0 1-5,0-5 4,-1 3 2,1-3-1,-2 0 2,3 0-1,-3-1-1,1 2 0,-1 0 0,2 1 1,-1 0-1,-1 2-1,3-2 0,-3 2 0,1 2 1,-1-1-1,1 1 1,1 0 0,-2-3 1,-4 4-1,6-1 1,-6-1-1,7-1 0,-2 1 1,0-1 0,2 1-1,-3 1 1,4 2 3,0 1 1,0-2-1,3 1 1,-5 1-2,4-1 1,-2 1-1,2-1 1,-2 0-1,3-2-3,-2 4 3,0-2-7,3 4 8,0 0-7,2-1 6,-2 2-7,2-3 4,0 6-1,3-4 3,0 2 1,2 2-2,2 1 2,-1 5-1,0-3 1,1 5-2,-1-1 1,0 0-2,1 2 2,-1-4-2,-1-2 1,2-1 0,-1 0 1,0-2-3,1 4 2,2 5-2,-1 1 7,1 1-2,-2-1 4,-1-2-5,3-3-5,-5-5 6,0-4-7,-4-10 6,-1-5-11,-13-12 10,18 12-6,-18-12 17,0 0 11,0 0-10,5-16 0,-10 2-61,-7-12-50,-2-4-46,-3-3-4,-5-5-16,-9-4-10,-5-5 0</inkml:trace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35:58.386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9DF24C6E-148F-4FB6-8CE3-ABDF11046D32}" emma:medium="tactile" emma:mode="ink">
          <msink:context xmlns:msink="http://schemas.microsoft.com/ink/2010/main" type="inkDrawing" rotatedBoundingBox="12882,13288 14268,14868 13931,15164 12545,13584" semanticType="verticalRange" shapeName="Other">
            <msink:sourceLink direction="with" ref="{3D957114-2132-4037-A7DE-AAE513CDB724}"/>
            <msink:destinationLink direction="with" ref="{BE72EBC6-E5CF-4CF6-A7F0-58AE015AD5EB}"/>
            <msink:destinationLink direction="with" ref="{6604DD59-363F-4790-996B-452B42F0A520}"/>
          </msink:context>
        </emma:interpretation>
      </emma:emma>
    </inkml:annotationXML>
    <inkml:trace contextRef="#ctx0" brushRef="#br0">-2 10 83,'0'0'38,"0"0"-2,0-15 0,0 15 5,0 0 4,0 0 6,0 0 6,0 0 9,0 0 2,0 0-5,11 0-4,-11 0-8,0 0-6,15 12-12,-15-12-12,16 6-15,-16-6-5,21 11-1,-21-11 0,22 9 1,-22-9 0,20 12-1,-20-12 1,22 9-1,-22-9 0,18 12 0,-18-12 1,20 8 0,-20-8 1,17 7-2,-17-7 1,18 6-1,-18-6 2,14 7-2,-14-7-1,0 0-1,19 9 2,-19-9 0,0 0 0,17 14-2,-17-14 2,15 10-1,-15-10 1,0 0 1,18 13-1,-18-13 0,0 0 0,14 8 1,-14-8-2,0 0 1,0 0 0,16 6-1,-16-6 0,0 0 0,14 7 1,-14-7 0,0 0 0,16 6 0,-16-6 1,0 0-2,15 7 2,-15-7-1,0 0 1,0 0-1,17 10 0,-17-10 0,0 0-1,0 0 2,16 12-1,-16-12 0,0 0 0,0 0 0,15 9-1,-15-9 1,0 0 0,0 0-2,0 0 1,0 0 0,0 0 0,4 15 0,-4-15 2,0 0-1,0 0 1,0 0 0,0 17-1,0-17 1,0 0 0,0 15 0,0-15 0,0 0-1,-6 17 1,6-17 1,-5 13-1,5-13-1,0 20 0,0-20-1,-8 20 2,8-20-2,-4 22 0,4-22 0,0 24 1,0-24-1,-7 23 1,7-23 0,-5 25 1,5-25-1,-4 26 1,-1-13-1,5-13 2,-10 28-2,7-13-8,3 2 7,-8-3-6,8 3 5,-7 2-5,7 0 5,0 2-7,0-4 9,0 4 1,0-3-1,0 2 1,0-4 0,0 1-1,-4-3 0,4-1-1,0-13-1,0 26 1,0-26 0,5 23 1,-5-23 0,15 21 0,-15-21 0,14 16 1,-14-16 0,0 0-1,12 18-7,-12-18-48,0 0-38,0 0-21,0 0-24,0 0 4,-16-8-3,16 8 43</inkml:trace>
    <inkml:trace contextRef="#ctx0" brushRef="#br0" timeOffset="15050.1304">231 86 21,'-15'-5'27,"15"5"-7,0 0-4,-14 0-1,14 0 2,0 0 5,-18-4 5,18 4 5,0 0-2,0 0-1,-14-7 1,14 7 0,0 0-1,-15 0-10,15 0-5,0 0-5,-17-6-2,17 6 2,0 0 2,-17-10 3,17 10 1,0 0 7,0 0 4,-19-16 7,19 16 1,0 0 0,-12-14-6,12 14-7,0 0-7,-21-11-7,21 11-10,0 0-7,-13-12-3,13 12 5,0 0 14,-15-12 16,15 12 16,0 0 6,0 0 4,-21-17-2,21 17-5,0 0-18,-18-13-20,18 13-21,0 0-15,0 0 3,-13-18 7,13 18 19,0 0 12,-8-16 11,8 16 10,0 0 7,-17-14-4,17 14-9,-13-13-10,13 13-16,-16-11-3,16 11 3,-14-13 2,14 13 1,0 0 3,-21-18 6,21 18 3,-17-11-2,17 11-3,-19-10-5,19 10-1,-17-9-2,17 9 0,0 0-1,-20-15 1,20 15 0,0 0 0,-15-16 1,15 16 1,0 0 1,-20-17-2,20 17 1,-13-14-1,13 14 0,-15-15-1,15 15-1,-10-14-1,10 14 1,-8-17 6,8 17-6,-8-16 5,8 16-2,-8-13 4,8 13-3,-11-16 5,11 16-7,0 0 2,-16-19-1,16 19 0,-9-14-2,9 14 2,-11-14 0,11 14 0,-10-14 1,10 14-1,-13-16 2,13 16-2,-16-16 2,16 16-2,-18-18-2,18 18 0,-18-19 1,18 19-1,-19-19 2,19 19-5,-15-15-3,15 15 0,-17-15 0,17 15-1,-17-14 1,17 14 0,-15-14 1,15 14 2,-16-19 5,16 19 0,-13-18 0,13 18-1,-13-20 0,13 20-2,-16-18 2,16 18-1,-19-15 0,19 15-1,-21-13 0,21 13 2,-19-13-1,19 13 0,-18-13-1,18 13 1,-19-14 0,19 14 1,-21-15 1,21 15-2,-21-13 1,21 13 1,-24-12-2,24 12 2,-22-11-1,22 11 0,-18-11-1,18 11 1,-16-4 0,16 4 0,-16-7 0,16 7 0,-16-7 0,16 7 1,-19-6-1,19 6 0,-17-13 0,17 13-1,-18-8 1,18 8-1,-16-5 0,16 5 0,-15-6 1,15 6 0,-13 0-1,13 0 1,0 0 0,-18-8 0,18 8 1,0 0-1,0 0 1,-16-7-1,16 7 1,0 0-32,0 0-55,0 0-44,0 0-26,0 0-3,-20 10-3,20-10-3</inkml:trace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36:03.088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D56344B7-6B12-4778-9011-E5A81E1B1FA7}" emma:medium="tactile" emma:mode="ink">
          <msink:context xmlns:msink="http://schemas.microsoft.com/ink/2010/main" type="inkDrawing" rotatedBoundingBox="13874,14902 13919,13839 14200,13850 14156,14914" semanticType="scratchOut" shapeName="Other">
            <msink:sourceLink direction="with" ref="{96D2F808-4086-4FD5-8509-9BFE45014916}"/>
          </msink:context>
        </emma:interpretation>
      </emma:emma>
    </inkml:annotationXML>
    <inkml:trace contextRef="#ctx0" brushRef="#br0">0 0 109,'0'0'33,"0"0"-8,0 0-4,0 0-5,0 0 2,0 0 5,0 0 7,0 0 5,0 0 3,0 0-3,0 0-2,0 0-3,0 0-3,4 16-5,-4-16-1,0 16 1,0-16 8,8 15 1,-8-15 5,0 17-5,0-17 2,0 0-7,14 18-2,-14-18-11,10 13-6,-10-13-4,10 16-2,-10-16 0,10 17 0,-10-17 1,12 21-5,-12-21 4,6 19-5,-6-19 5,8 18-5,-8-18 5,8 22-6,-8-22 4,9 20 0,-9-20 2,16 20-1,-16-20 0,15 19 0,-15-19 1,13 14-1,-13-14 0,15 15 1,-15-15-1,12 17 1,-12-17-1,13 18 1,-13-18-1,12 17 0,-12-17 0,0 0 2,16 19-2,-16-19 0,0 0-1,13 13 1,-13-13 0,0 0 0,14 18 1,-14-18-2,0 0 0,14 14 2,-14-14 0,0 0-1,8 14 1,-8-14 0,0 0 0,0 0-1,0 0 1,4 14-1,-4-14-1,0 0 1,0 0-1,0 0 0,0 0 1,0 0 2,0 0-1,0 0 3,0 0-1,0 0-1,0 0 1,0 0-1,0 0 0,0 0-1,0 0 0,-14 14-2,14-14 1,0 0-1,0 0 1,-15 9 0,15-9-1,0 0 1,-16 14 0,16-14-1,-15 12 0,15-12 1,-17 19-1,17-19 0,-18 21 0,18-21 0,-20 25-1,10-11 3,-3 2-2,1 0 0,0 1 0,2-1 1,-2 1 0,2-1 0,2 0 1,3 3-1,1-3 0,4 1 1,-5-1-1,5 1 1,0 2-2,-4-2 1,4 0-2,0-1 1,0 0 0,0-1 1,0 0-3,0 1 1,0 0 1,6-1 1,-6-2 0,6 3-1,-6 0 0,0-16-6,8 25 6,-8-25-5,5 19 4,-5-19-6,0 13 7,0-13-6,0 0 6,0 0 0,0 0 0,8 14 1,-8-14 0,0 0 1,0 0-1,0 0 1,0 0 1,0 0-4,4 15-43,-4-15-33,0 0-33,0 0-19,0 0-6,-17 8 1,1-24 35</inkml:trace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36:14.700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6604DD59-363F-4790-996B-452B42F0A520}" emma:medium="tactile" emma:mode="ink">
          <msink:context xmlns:msink="http://schemas.microsoft.com/ink/2010/main" type="inkDrawing" rotatedBoundingBox="11726,13541 12900,13818 12884,13886 11710,13610" semanticType="callout" shapeName="Other">
            <msink:sourceLink direction="with" ref="{9DF24C6E-148F-4FB6-8CE3-ABDF11046D32}"/>
            <msink:sourceLink direction="with" ref="{B853F71D-BC33-4DEE-9B22-11CA50AE54AA}"/>
          </msink:context>
        </emma:interpretation>
      </emma:emma>
    </inkml:annotationXML>
    <inkml:trace contextRef="#ctx0" brushRef="#br0">0 21 138,'0'0'49,"31"-12"-6,-11 7 1,5 5-2,3-4 10,4 4 11,4 0 4,1 4-4,5 2-4,2 3-4,4 2-4,-1 1-11,6 7-14,0-1-18,3 2-7,0-3-3,2 0 1,3-3-1,-1 0 0,-2-5 0,0-1 1,-1 0-2,-4 0-24,-4 3-31,-9 0-22,-8 3-20,-7 1-17,-14 2-16,-3 3-8,-18-7 9</inkml:trace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36:15.262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13B7325D-5373-4A7F-9708-EF5CD2D90702}" emma:medium="tactile" emma:mode="ink">
          <msink:context xmlns:msink="http://schemas.microsoft.com/ink/2010/main" type="inkDrawing" rotatedBoundingBox="11849,13792 13350,14083 13323,14223 11822,13933" semanticType="callout" shapeName="Other">
            <msink:sourceLink direction="with" ref="{3AD3DD6D-A20F-468B-BC17-962BBD7FBFE4}"/>
            <msink:sourceLink direction="with" ref="{5B0376AF-A2FC-4318-9B0C-ECA871F1ED0F}"/>
          </msink:context>
        </emma:interpretation>
      </emma:emma>
    </inkml:annotationXML>
    <inkml:trace contextRef="#ctx0" brushRef="#br0">0 29 101,'66'-16'46,"14"9"2,8 0-13,6 7-3,7 0-2,7 6-9,3 4 2,-2 8-9,0 0-2,-4 5 1,-9 3 3,-8-1 6,-10 1-10,-13 1-6,-9 1-28,-13-5-20,-6 1-16,-13-7-13,-2 2-11,-22-19-18,23 23 44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27:15.8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7F2460A-5100-4A7F-959A-A3FC3103CEC2}" emma:medium="tactile" emma:mode="ink">
          <msink:context xmlns:msink="http://schemas.microsoft.com/ink/2010/main" type="inkDrawing" rotatedBoundingBox="18337,7755 27783,6262 29047,14258 19601,15751" semanticType="callout" shapeName="Other">
            <msink:destinationLink direction="with" ref="{F8AE58EA-0E64-44D5-9495-E2CD7D3160AF}"/>
          </msink:context>
        </emma:interpretation>
      </emma:emma>
    </inkml:annotationXML>
    <inkml:trace contextRef="#ctx0" brushRef="#br0">8058 2015 70,'0'0'26,"0"0"1,-22-12-2,22 12-6,0 0-3,0 0-5,-23-8-3,23 8 1,0 0 4,-22 0 6,22 0 4,0 0 5,-24 0-1,24 0 2,0 0 0,-22 12-4,22-12-8,0 0-8,-24 6-6,24-6-3,-21 6 0,21-6 3,-23 8 6,23-8 12,-24 0 12,24 0 11,-24 8 9,24-8 4,-31 0 0,31 0-5,-29 0-7,29 0-10,-26 0-12,26 0-10,-31 0-9,31 0-2,-27 0-1,8 0 4,19 0 3,-32 0 3,32 0 1,-33 0-1,33 0 0,-32 0-1,32 0-2,-31-6-2,31 6-4,-36 0-3,19 0 1,-2 0-2,-2 0 2,4 6 1,-3-6-1,1 0 2,2 0 0,-2 0 2,0 0-3,2 0 2,-2-6-3,-1 6 1,3 0-1,-4 0-2,-1-6 0,0 6 0,-1 0 0,-1 0 0,1 0 2,-3 0-1,2 0 2,0 6-1,2-6 0,-1 0 0,1 0-1,-2 0 1,0 0-1,0 0 1,-1 0-1,1 0 2,0 0-1,-2 0 2,-1 0 1,3 0-1,-2 0-1,1-8 0,-5 8-2,-2 0 2,-1-6-1,-1 6 0,0-7 0,-2 7 3,4 0 1,-3-7 2,5 7 0,2-10 2,1 4-1,-1-1 0,1 2-2,0-3-5,-6 0 0,-1 1 0,-5-4 0,-1 2 0,-4 2 0,-1-4 0,-4 1 0,3 0 0,1 0 0,-1-2 0,3 2 0,-1-2 0,3 1 0,-4-3 0,1 3 0,-4-4 0,2 2 0,-1 0 0,3-1 0,-1 3 0,3-6-2,1 3 0,-1 0 0,5 0 0,-3-1-1,3 2-1,-4-6 0,3 7 1,-1-4 3,1 0 0,2 1 1,-1-2-1,1 0 3,1 0-2,5 3-1,-3-4 1,1 1-3,-3 1 3,6 0-3,-5 0 3,3-2-3,-1-1 2,1 2 0,-1-3-1,2 1-2,0 1 1,-5-1-1,3-2 0,-1 0 1,1 1 1,-1-1 0,-1 0 0,2-1 2,-1-2-2,4 1-1,-2-1 2,1 0-1,-3 0 1,1-3-5,-3 5 2,-2-4 0,-1 4 1,-3-4 0,0 1 0,2 0-1,-2 3 2,3-3 5,-1-1 2,6 0-3,-1 1 1,1-2-2,-1-4 1,2 6-1,-4-4 0,2-3-6,-1 2 0,1 1-1,-2 1 3,-3-2 6,5 5-6,-2-5 7,-4 4-9,3 0 9,-1 1-7,-1 2 5,-2 1-7,5 4 0,-4-2 1,1 3-1,3-1 3,-3 3-1,3-2 1,0 1 1,-5 0 0,2-3 0,-3 4 0,0-1 0,-3 0 0,4 4-2,-2-1 2,1 1 0,6 0-1,-4 3 1,6 0 1,2 1-1,-1-1 0,4 5 0,-3-4 0,-3 8 0,-4-10 1,1 4 0,-1 6-3,1-10 3,1 10 0,-1-8-1,2 8 0,0 0 0,2 0 0,-7 0 0,-2 6 0,-5 3 0,-3 0-1,0 4 0,-1-4 3,3 6-3,-3-4 0,6 4 0,0-2 0,3 2 0,0 0 0,1 4 1,-6 2-2,-2 3 3,-3 0-2,0 0 2,4 0-1,-3 1 1,4 4 0,2-4-1,2 1 0,3 3-3,3-3 5,-1 0-5,3-1 4,-5 4-3,3-4 2,-1 2-4,3-3 3,1 1 0,3-1 0,1 4 0,4-2 0,1 2-2,0 3 1,3 1 2,0 1-3,-2 0 2,2 4-1,1-5 1,2 4-2,4-1 2,-1-1-1,3 2 1,1-2 1,-3 2-1,3 3 0,-1 1 1,0-1 0,-3 0 1,2 0-1,-1 1 0,3-2 0,2-6 3,1 2-2,10 2-1,-5-5 2,5 2-2,0-1 2,0 2-2,5 0 2,-5 3-3,9-1 1,-9-2 3,8 3 1,-3 1 2,4 2-1,0-4 1,3 4-1,-1-5 0,1-1-2,2 0 1,2 3-5,-4-3 2,1 0-2,-1 4 1,0 1 0,2-2 1,1 2-2,1 2 2,1-6-2,0 4 2,2-5-2,-2 0 2,2 3 1,-2-6-3,-4 6 3,3 3-3,-3-3 2,3 1-4,1 0 1,4 1-3,1-5 3,-2 1 1,6-5-2,-4 1 3,2 6-1,-2-1 2,-3 4 1,0-2 0,-4 3-3,4-1 0,-3 3 0,4-3-1,-1-2 0,1 0 3,-2 3-1,2 3 1,-4 4-1,1 3 1,-4 3-2,-1 1 1,-1 0-3,1 2-1,1-2 2,3-3-3,-3-6 3,3 0-2,3-3 4,-6 3-1,3-6 2,-10 3 0,1 0-1,-7-2 1,0 2-1,0-1 1,0 3-2,0 1 2,-8-1-2,8 5 1,-12 2-1,3 4 1,2 2-3,-3 1 4,-5 2-4,3 1-1,-4-3 1,3-1-2,1-4 2,-4-2-1,4-1 6,-1 1-5,-1-2 8,-1-1 0,-1 3-2,-3-1 1,4-2-4,-2-3 2,1 1-2,1 2 1,-2-1-4,1 3 2,-1 3 0,-3-1 3,-4 7-3,0 0 3,-2 3-4,-1-3-2,3 0 0,0-5-1,4-2 0,2-3 0,1-2 4,4 0-4,-1 1 4,-7 0 3,3 7-2,-3 1 0,-1 6-1,3 4 0,-2-3-1,3 4 1,4-2-3,4-2 3,3 3-1,7-3-4,0-1 4,0-1-3,10 0 3,0-1-3,2-1 3,4 1-4,1-7 4,3-3 4,1-1-2,5-2 1,3-4 0,-2-3 1,6 3 1,-1-8 0,1 1-1,-1 0 1,1-6-1,1-1 1,-2-2-1,2-3 1,-1-3-2,-1-2 0,3-2 0,-5 0-1,6-4-2,-1-2 2,4 0-2,2-3 0,-2-1 1,4-1 0,-2-7 0,4 11 1,-3-11 0,3 11 0,-4-5 0,3 1 0,6 1 0,0-2 0,6 0 1,6 0-1,-1 1 0,3-7 0,1 9 0,0-9 0,-2 8 0,0-8 0,4 0 1,1 0 2,1-8 1,4-1 1,1-8-1,8-3 0,0-5 1,5 1-1,-3-3-1,2 2-2,-1-1 0,-3 2-1,1-3 1,0 3-1,3 0 3,-1-4 0,3-3 0,1 0-1,8-12 2,2 3-2,2 0 2,2-1-2,-4 2-1,-3-1-1,1 5 1,3 0 0,-6 3 2,2-2-3,1-1 2,-1-6-1,3-4 2,2 1 1,2-3-1,-2-1-1,-2 0-1,-3 1 2,-2 3 0,-4 2 1,-2 1-1,-1 1-2,-5-2 1,2-1-1,3 6 0,-3-3 0,3 3-1,4-1-1,5 3 0,-2 1 0,5 1 1,4 7 0,-4 2 0,2 2-1,0 6-1,0 0 3,6 2-2,8-1 1,0 4 0,3 0-1,5 2 2,3 0 1,3 1-1,-3 3-1,-1 5 3,-3 0-3,1 0 1,0 5 0,-3 3 0,-4 1-2,6 0 2,-3 2-1,-4 0 0,-6 2 1,-6 0-2,-5 0 2,-8-1 0,-3-2 1,-8-1-1,-7-2 2,-7-7-2,-9 10 0,-4-10 0,-13 0-1,-1 9-35,-14-9-60,-4-15-33,-20 15-6,24-36-6,-24 14-4,0-12-6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0:39.78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79C25051-D396-4880-95B4-64E87A1A7AA8}" emma:medium="tactile" emma:mode="ink">
          <msink:context xmlns:msink="http://schemas.microsoft.com/ink/2010/main" type="inkDrawing" rotatedBoundingBox="6189,6275 8723,8391 8636,8496 6102,6379" semanticType="callout" shapeName="Other">
            <msink:sourceLink direction="with" ref="{448EC1D6-03BA-4FC9-9730-BD873D786A98}"/>
          </msink:context>
        </emma:interpretation>
      </emma:emma>
    </inkml:annotationXML>
    <inkml:trace contextRef="#ctx0" brushRef="#br0">2461 2198 63,'-28'-21'79,"28"21"-55,0 0-2,-14-16 16,14 16 13,-12-21 10,12 21 9,-20-37 7,6 17 3,-6-6-3,-2-3-6,-11-9-9,-1 4-17,-12-9-7,-7-3-9,-11-4-7,-1-1-5,-8-5-1,-6-6-4,-8-3-8,-6-3 4,-6-3-4,-3-1 4,-8-7-5,-3-1 4,-3-3-5,-1-1 1,5-3 0,4 0-3,3-2 3,6 1-3,9 2 4,6 3-3,5 1 3,9 11-2,3 4-1,4 7-1,12 7 0,1 5-50,17 10-56,8 6-46,9-3-24,16 17-8,0-4-1,0 22 27</inkml:trace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36:15.855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9225F01B-956D-465F-B760-C083C137A857}" emma:medium="tactile" emma:mode="ink">
          <msink:context xmlns:msink="http://schemas.microsoft.com/ink/2010/main" type="inkDrawing" rotatedBoundingBox="11638,14087 13752,14414 13721,14616 11607,14289" semanticType="underline" shapeName="Other">
            <msink:sourceLink direction="with" ref="{3D957114-2132-4037-A7DE-AAE513CDB724}"/>
            <msink:destinationLink direction="with" ref="{55C267CD-B7BC-4B8F-86E6-5A0037C581E8}"/>
          </msink:context>
        </emma:interpretation>
      </emma:emma>
    </inkml:annotationXML>
    <inkml:trace contextRef="#ctx0" brushRef="#br0">0 70 111,'0'0'48,"0"0"9,0 0 8,0 0 23,20-18-7,3 10-4,16 1-8,11-6-4,16 5-7,13-3-12,20 6-15,10 5-31,13 0-3,12 0 0,4 11 0,2 4 0,1 2 0,-4 4 0,-6 6 1,-3 3-3,-13 2 3,-7 3-1,-14-3 0,-10 1-22,-20-6-14,-14 1-22,-18-5-23,-15-6-16,-17-3-19,-17-8-13,-5 4-9,-17-10 79</inkml:trace>
  </inkml:traceGroup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36:16.354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51F2A6A7-6605-4BD2-AAA4-5A9EF447A5CC}" emma:medium="tactile" emma:mode="ink">
          <msink:context xmlns:msink="http://schemas.microsoft.com/ink/2010/main" type="inkDrawing" rotatedBoundingBox="11968,14405 13677,14876 13657,14947 11948,14476" semanticType="scratchOut" shapeName="Other">
            <msink:sourceLink direction="with" ref="{3D957114-2132-4037-A7DE-AAE513CDB724}"/>
            <msink:destinationLink direction="with" ref="{14BCE892-C119-4C6E-919D-3B9B78DF0B06}"/>
          </msink:context>
        </emma:interpretation>
      </emma:emma>
    </inkml:annotationXML>
    <inkml:trace contextRef="#ctx0" brushRef="#br0">0 7 80,'54'-7'99,"-3"1"-22,9 6-15,8 13 13,2 1-11,9 7-1,2 0-1,11 6-4,3-2-15,4 3-11,-1-5-10,-4 4-21,-1 0-2,-8-2 1,-8 0-2,-10 0 4,-3 2-4,-9-5-17,0 1-49,-1-2-25,-2-8-13,3 1-19,-9-14-15,3 5-4,-14-17 104</inkml:trace>
  </inkml:traceGroup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36:22.110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3AD3DD6D-A20F-468B-BC17-962BBD7FBFE4}" emma:medium="tactile" emma:mode="ink">
          <msink:context xmlns:msink="http://schemas.microsoft.com/ink/2010/main" type="inkDrawing" rotatedBoundingBox="11691,13798 12688,13823 12685,13938 11688,13914" semanticType="underline" shapeName="Other">
            <msink:destinationLink direction="with" ref="{13B7325D-5373-4A7F-9708-EF5CD2D90702}"/>
          </msink:context>
        </emma:interpretation>
      </emma:emma>
    </inkml:annotationXML>
    <inkml:trace contextRef="#ctx0" brushRef="#br0">30 109 168,'-26'-23'104,"22"9"-3,4-1-7,18-3-4,8 4-15,11 2-17,17 4-10,8 2-22,11 6-35,15 9-45,6 3-29,10 7-29,6-3-2,0-2-4,6 0 3,-11-9-6</inkml:trace>
  </inkml:traceGroup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36:21.642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BC599EF0-0876-4F7B-BA98-BAD86C7A03A6}" emma:medium="tactile" emma:mode="ink">
          <msink:context xmlns:msink="http://schemas.microsoft.com/ink/2010/main" type="inkDrawing" rotatedBoundingBox="11829,14616 12546,14757 12543,14770 11826,14628" semanticType="callout" shapeName="Other">
            <msink:sourceLink direction="with" ref="{B853F71D-BC33-4DEE-9B22-11CA50AE54AA}"/>
            <msink:sourceLink direction="with" ref="{5B0376AF-A2FC-4318-9B0C-ECA871F1ED0F}"/>
          </msink:context>
        </emma:interpretation>
      </emma:emma>
    </inkml:annotationXML>
    <inkml:trace contextRef="#ctx0" brushRef="#br0">0 0 210,'11'15'152,"-11"-15"-37,0 0-34,23 4-8,-6-4-15,10 6-17,2-6-20,10 9-21,5-1-2,6 1 1,6 2-2,5 2-2,0 0-27,-2 1-35,-1 1-30,-3-5-8,-9-4-13,2 5-21,-15-11 4</inkml:trace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36:22.438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14BCE892-C119-4C6E-919D-3B9B78DF0B06}" emma:medium="tactile" emma:mode="ink">
          <msink:context xmlns:msink="http://schemas.microsoft.com/ink/2010/main" type="inkDrawing" rotatedBoundingBox="12682,13977 13435,14754 13311,14873 12559,14097" semanticType="callout" shapeName="Other">
            <msink:sourceLink direction="with" ref="{51F2A6A7-6605-4BD2-AAA4-5A9EF447A5CC}"/>
            <msink:sourceLink direction="with" ref="{5B0376AF-A2FC-4318-9B0C-ECA871F1ED0F}"/>
          </msink:context>
        </emma:interpretation>
      </emma:emma>
    </inkml:annotationXML>
    <inkml:trace contextRef="#ctx0" brushRef="#br0">0 0 306,'12'48'154,"16"14"-4,0 2-97,7 7-9,11 4-40,3-1-3,6-3-4,6-3-8,3-8-8,1-7-50,3-11-24,-2-14-16,5-1-31,-10-21-13,1 3 38</inkml:trace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36:22.953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55C267CD-B7BC-4B8F-86E6-5A0037C581E8}" emma:medium="tactile" emma:mode="ink">
          <msink:context xmlns:msink="http://schemas.microsoft.com/ink/2010/main" type="inkDrawing" rotatedBoundingBox="12804,13838 13536,14490 13479,14554 12746,13902" semanticType="callout" shapeName="Other">
            <msink:sourceLink direction="with" ref="{9225F01B-956D-465F-B760-C083C137A857}"/>
            <msink:sourceLink direction="with" ref="{EC4974AF-E3B3-44E8-B847-F0836C7CB9D8}"/>
          </msink:context>
        </emma:interpretation>
      </emma:emma>
    </inkml:annotationXML>
    <inkml:trace contextRef="#ctx0" brushRef="#br0">0 0 533,'21'6'160,"2"-2"-8,7 11-149,14 7-28,14 9 1,5 9 5,5 6 15,-1 8-3,-4 5 6,-5 1-5,-4 2-16,-9-7-44,-4-1-35,-6-6-15,-9-12-26,2-2-13,-13-16-5</inkml:trace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36:27.321"/>
    </inkml:context>
    <inkml:brush xml:id="br0">
      <inkml:brushProperty name="width" value="0.03528" units="cm"/>
      <inkml:brushProperty name="height" value="0.03528" units="cm"/>
      <inkml:brushProperty name="color" value="#BFBFBF"/>
      <inkml:brushProperty name="fitToCurve" value="1"/>
    </inkml:brush>
  </inkml:definitions>
  <inkml:traceGroup>
    <inkml:annotationXML>
      <emma:emma xmlns:emma="http://www.w3.org/2003/04/emma" version="1.0">
        <emma:interpretation id="{2FB60953-E4B5-45F0-AA66-494C9D1ECE98}" emma:medium="tactile" emma:mode="ink">
          <msink:context xmlns:msink="http://schemas.microsoft.com/ink/2010/main" type="inkDrawing" rotatedBoundingBox="13268,13878 13315,13206 13399,13211 13352,13884" semanticType="scratchOut" shapeName="Other">
            <msink:sourceLink direction="with" ref="{084A1334-8F97-4D96-AA91-230BE25D9B4B}"/>
          </msink:context>
        </emma:interpretation>
      </emma:emma>
    </inkml:annotationXML>
    <inkml:trace contextRef="#ctx0" brushRef="#br0">111 0 239,'0'0'168,"-14"9"-19,14-9-60,-18 25-7,10-1-14,-4 6-26,3 7-27,-6 6-13,5 8 1,-1-1-2,3 5 1,3-2-3,5-3 2,0-4-2,5-7 1,3-5-1,-2-4 1,0-7 0,1-4-1,-3-4-1,-4-15 0,5 24-47,-5-24-19,0 14-16,0-14-17,0 0-17,0 0-16,4-14-7,-4 14-14,8-38 152</inkml:trace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36:27.700"/>
    </inkml:context>
    <inkml:brush xml:id="br0">
      <inkml:brushProperty name="width" value="0.03528" units="cm"/>
      <inkml:brushProperty name="height" value="0.03528" units="cm"/>
      <inkml:brushProperty name="color" value="#BFBFBF"/>
      <inkml:brushProperty name="fitToCurve" value="1"/>
    </inkml:brush>
  </inkml:definitions>
  <inkml:traceGroup>
    <inkml:annotationXML>
      <emma:emma xmlns:emma="http://www.w3.org/2003/04/emma" version="1.0">
        <emma:interpretation id="{F3487CE8-A06F-485D-AB23-D65109735B69}" emma:medium="tactile" emma:mode="ink">
          <msink:context xmlns:msink="http://schemas.microsoft.com/ink/2010/main" type="inkDrawing" rotatedBoundingBox="13585,13137 13637,13951 13600,13953 13548,13139" semanticType="callout" shapeName="Other">
            <msink:sourceLink direction="with" ref="{EC4974AF-E3B3-44E8-B847-F0836C7CB9D8}"/>
          </msink:context>
        </emma:interpretation>
      </emma:emma>
    </inkml:annotationXML>
    <inkml:trace contextRef="#ctx0" brushRef="#br0">-1 0 147,'0'0'162,"0"25"-28,0 3-27,0 5-15,0 15-15,0 1-16,0 16-10,0 3-23,0 4-23,8-2-5,-4-2 3,3-4-7,-2-6 6,3-5-7,-4-14 3,3-6-18,-7-12-27,9-1-37,-9-20-30,0 0-21,0 0-18,0 0-2,11-20 5</inkml:trace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36:28.514"/>
    </inkml:context>
    <inkml:brush xml:id="br0">
      <inkml:brushProperty name="width" value="0.03528" units="cm"/>
      <inkml:brushProperty name="height" value="0.03528" units="cm"/>
      <inkml:brushProperty name="color" value="#BFBFBF"/>
      <inkml:brushProperty name="fitToCurve" value="1"/>
    </inkml:brush>
  </inkml:definitions>
  <inkml:traceGroup>
    <inkml:annotationXML>
      <emma:emma xmlns:emma="http://www.w3.org/2003/04/emma" version="1.0">
        <emma:interpretation id="{5CE1C7EE-D424-4990-A083-13FD63AA6AFC}" emma:medium="tactile" emma:mode="ink">
          <msink:context xmlns:msink="http://schemas.microsoft.com/ink/2010/main" type="inkDrawing" rotatedBoundingBox="13065,15134 14223,17616 13994,17723 12836,15240" semanticType="callout" shapeName="Other">
            <msink:sourceLink direction="with" ref="{31EBAD39-0F8E-49BE-87AC-33A3A41545D7}"/>
            <msink:sourceLink direction="with" ref="{5B0376AF-A2FC-4318-9B0C-ECA871F1ED0F}"/>
          </msink:context>
        </emma:interpretation>
      </emma:emma>
    </inkml:annotationXML>
    <inkml:trace contextRef="#ctx0" brushRef="#br0">0 0 129,'0'0'149,"16"29"-48,-7 4-11,6 16-4,-1 11-12,8 8-6,0 12-28,7 11-27,1 5-13,2 8-1,2 2 0,5 6-1,1 4 0,-1 4-3,7 0 7,-5 0-5,3-1 8,1 1-6,4-1 6,1-8-6,0-9 5,0-13-4,-2-5 0,0-8 2,-4-6-4,-4-12 8,-2-16-6,-9-7 4,-1-1-4,-1-4 3,-3-6-4,0-2-5,0-5 5,-3-7-12,-5 1 9,0-7-9,-16-4 10,18 0 0,-18 0-23,0-35-30,-10-8-46,-6-4-22,-11-25-24,3-9-6,-12-19 45</inkml:trace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36:29.577"/>
    </inkml:context>
    <inkml:brush xml:id="br0">
      <inkml:brushProperty name="width" value="0.03528" units="cm"/>
      <inkml:brushProperty name="height" value="0.03528" units="cm"/>
      <inkml:brushProperty name="color" value="#BFBFBF"/>
      <inkml:brushProperty name="fitToCurve" value="1"/>
    </inkml:brush>
  </inkml:definitions>
  <inkml:traceGroup>
    <inkml:annotationXML>
      <emma:emma xmlns:emma="http://www.w3.org/2003/04/emma" version="1.0">
        <emma:interpretation id="{4568C4AB-46BE-400E-B9D4-4DF34335558C}" emma:medium="tactile" emma:mode="ink">
          <msink:context xmlns:msink="http://schemas.microsoft.com/ink/2010/main" type="inkDrawing" rotatedBoundingBox="13148,15075 14453,17623 14315,17694 13009,15146" semanticType="callout" shapeName="Other">
            <msink:sourceLink direction="with" ref="{31EBAD39-0F8E-49BE-87AC-33A3A41545D7}"/>
            <msink:sourceLink direction="with" ref="{5B0376AF-A2FC-4318-9B0C-ECA871F1ED0F}"/>
          </msink:context>
        </emma:interpretation>
      </emma:emma>
    </inkml:annotationXML>
    <inkml:trace contextRef="#ctx0" brushRef="#br0">-2 0 516,'-5'30'171,"5"11"-4,6 28-186,20 16 1,14 28 0,7 17 6,13 21 0,9 9 2,6 4 5,3-2-5,-2-6 7,1-5-8,0-3 9,-5-9-4,-3-11 5,-3-8-3,-2-8 3,-3-13 10,-2-7-7,-4-11-2,-7-17 2,-5-8-1,-6-10 4,-6-12-5,-10-12 12,-5-8-29,-16-14-50,0 0-31,-12-33-42,-8 4-20,-17-25-9,-1 4 67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0:54.77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F8AE58EA-0E64-44D5-9495-E2CD7D3160AF}" emma:medium="tactile" emma:mode="ink">
          <msink:context xmlns:msink="http://schemas.microsoft.com/ink/2010/main" type="inkDrawing" rotatedBoundingBox="21986,7474 23254,6794 23285,6851 22017,7531" semanticType="callout" shapeName="Other">
            <msink:sourceLink direction="with" ref="{F7F2460A-5100-4A7F-959A-A3FC3103CEC2}"/>
          </msink:context>
        </emma:interpretation>
      </emma:emma>
    </inkml:annotationXML>
    <inkml:trace contextRef="#ctx0" brushRef="#br0">0 658 76,'12'19'57,"-12"-19"-5,19 0-30,-2 0 6,14 0 18,10-22 21,9-6 20,23-9-2,9-13-1,19-1-4,5-8-7,5 7-12,-8-6-16,1 8-26,-10 2-19,-15 8 0,-17 5 1,-11 5-2,-12 2 3,-6 1-2,-4 7-23,-12 2-53,-17 18-30,29-18-23,-29 18-20,0 0 2,-32-11-10,4 18 60</inkml:trace>
  </inkml:traceGroup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36:29.078"/>
    </inkml:context>
    <inkml:brush xml:id="br0">
      <inkml:brushProperty name="width" value="0.03528" units="cm"/>
      <inkml:brushProperty name="height" value="0.03528" units="cm"/>
      <inkml:brushProperty name="color" value="#BFBFBF"/>
      <inkml:brushProperty name="fitToCurve" value="1"/>
    </inkml:brush>
  </inkml:definitions>
  <inkml:traceGroup>
    <inkml:annotationXML>
      <emma:emma xmlns:emma="http://www.w3.org/2003/04/emma" version="1.0">
        <emma:interpretation id="{8DFDD046-B1D7-4753-95A1-EFD372A27786}" emma:medium="tactile" emma:mode="ink">
          <msink:context xmlns:msink="http://schemas.microsoft.com/ink/2010/main" type="inkDrawing" rotatedBoundingBox="13665,15140 14563,17569 14425,17620 13527,15191" semanticType="callout" shapeName="Other">
            <msink:sourceLink direction="with" ref="{31EBAD39-0F8E-49BE-87AC-33A3A41545D7}"/>
            <msink:sourceLink direction="with" ref="{D094C110-227E-452A-99E5-DE6DF7FB62BE}"/>
          </msink:context>
        </emma:interpretation>
      </emma:emma>
    </inkml:annotationXML>
    <inkml:trace contextRef="#ctx0" brushRef="#br0">0 0 156,'0'10'169,"7"18"-2,-7 10-93,8 12-28,5 16 9,2 14 0,7 17-12,-1 10-20,9 14-23,4 9-2,5 3 3,3 6 2,5 2-9,-2-3 10,4-1-4,2 2 4,-1-5-4,2-8 4,-3-10-5,-1-7-2,-3-11 10,-1-11-6,-2-13 5,-4-19-5,-6-14 7,-7-17 5,-5-7 8,-6-17-5,-14 0-2,10-26-2,-16-1-8,-8-4-22,-10-8-47,-1 0-34,-7-8-39,-6-5-11,3-1-23,-8-11-7,6 4 104</inkml:trace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37:24.391"/>
    </inkml:context>
    <inkml:brush xml:id="br0">
      <inkml:brushProperty name="width" value="0.03528" units="cm"/>
      <inkml:brushProperty name="height" value="0.03528" units="cm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BFBFBF"/>
      <inkml:brushProperty name="fitToCurve" value="1"/>
    </inkml:brush>
  </inkml:definitions>
  <inkml:traceGroup>
    <inkml:annotationXML>
      <emma:emma xmlns:emma="http://www.w3.org/2003/04/emma" version="1.0">
        <emma:interpretation id="{330B9F5C-D58D-45C1-9151-09A3D94592D7}" emma:medium="tactile" emma:mode="ink">
          <msink:context xmlns:msink="http://schemas.microsoft.com/ink/2010/main" type="writingRegion" rotatedBoundingBox="14088,13701 20146,13443 20283,16650 14224,16908"/>
        </emma:interpretation>
      </emma:emma>
    </inkml:annotationXML>
    <inkml:traceGroup>
      <inkml:annotationXML>
        <emma:emma xmlns:emma="http://www.w3.org/2003/04/emma" version="1.0">
          <emma:interpretation id="{C7E41FC1-4382-41EC-A80B-0D14B6245810}" emma:medium="tactile" emma:mode="ink">
            <msink:context xmlns:msink="http://schemas.microsoft.com/ink/2010/main" type="paragraph" rotatedBoundingBox="16135,13614 20181,13663 20175,14187 16128,141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9639952-5DBD-4D55-87CC-3332D6B1B879}" emma:medium="tactile" emma:mode="ink">
              <msink:context xmlns:msink="http://schemas.microsoft.com/ink/2010/main" type="line" rotatedBoundingBox="16135,13613 20181,13663 20175,14187 16128,14138"/>
            </emma:interpretation>
          </emma:emma>
        </inkml:annotationXML>
        <inkml:traceGroup>
          <inkml:annotationXML>
            <emma:emma xmlns:emma="http://www.w3.org/2003/04/emma" version="1.0">
              <emma:interpretation id="{80A6F004-EA7B-4752-8103-1657E1121A65}" emma:medium="tactile" emma:mode="ink">
                <msink:context xmlns:msink="http://schemas.microsoft.com/ink/2010/main" type="inkWord" rotatedBoundingBox="16135,13613 20181,13663 20175,14187 16128,14138"/>
              </emma:interpretation>
              <emma:one-of disjunction-type="recognition" id="oneOf0">
                <emma:interpretation id="interp0" emma:lang="en-US" emma:confidence="1">
                  <emma:literal>brainstem</emma:literal>
                </emma:interpretation>
                <emma:interpretation id="interp1" emma:lang="en-US" emma:confidence="0">
                  <emma:literal>brain stem</emma:literal>
                </emma:interpretation>
                <emma:interpretation id="interp2" emma:lang="en-US" emma:confidence="0">
                  <emma:literal>brain Stem</emma:literal>
                </emma:interpretation>
                <emma:interpretation id="interp3" emma:lang="en-US" emma:confidence="0">
                  <emma:literal>brain Stern</emma:literal>
                </emma:interpretation>
                <emma:interpretation id="interp4" emma:lang="en-US" emma:confidence="0">
                  <emma:literal>brain stern</emma:literal>
                </emma:interpretation>
              </emma:one-of>
            </emma:emma>
          </inkml:annotationXML>
          <inkml:trace contextRef="#ctx0" brushRef="#br0">1066-2628 157,'0'0'72,"0"-21"-7,0 21-4,0 0-9,0 0-9,0 0-8,0 24-10,8-4-7,0 4 0,2 8 2,-2 2 4,2 6 2,-3-2 0,2 4 6,-9-3-1,7-2 4,-7-4-1,0-2-4,0-8-4,0-2-4,-8-6-1,8-15-8,0 0-2,0 0-6,0 0-1,-12-23 5,12 3-4,5-4 1,3-2-3,5-4 3,6 3-5,5 4 3,3 4-4,0 5-2,3 7 1,-4 7 0,3 4 2,-7 7-2,-4 6-1,-3 4 4,-4 0-4,-6 1 2,-5 3-1,0-1-5,-13-4 3,-5-1-3,-4-5 7,-9-2-7,1-3 7,-5-3-6,3-6 5,0-5 1,6 5 0,6-10-1,5 7-12,15 3-23,0 0-39,-5-15-24,5 15-22,24-12 0,-7 5-18,7-1 6,0-6 14</inkml:trace>
          <inkml:trace contextRef="#ctx0" brushRef="#br0" timeOffset="405.6007">1445-2406 144,'19'-10'58,"-19"10"2,0 0-35,17 13-13,-12 1 4,-1 2 12,2 3 10,-1-1 8,2 4-2,-1 0 1,1-2 3,-2 3 0,0-4-2,-1 0-11,-4-4 7,6-2-10,-6-13 1,0 0-3,0 0-3,0 0-3,6-19-3,0 2 1,2-4-19,4-6 1,2 0-3,8-1 4,-1 3-3,3 4 4,-2 4-4,1 7-2,-1 3 0,1 7-2,-3 5-11,-3 1-13,5 5-37,-5 0-30,7 2-20,-3-4-13,3-1-6,-1-2-6,-4-6 14,1 8 12</inkml:trace>
          <inkml:trace contextRef="#ctx0" brushRef="#br0" timeOffset="842.4015">2016-2352 162,'0'0'66,"0"0"-12,0 0-8,0 0-14,0 0-9,-17 0-10,17 0 2,-26 32-4,10-15-2,-2 4 1,4-2-1,1 2 2,3-2 2,5-4 12,5 0 5,0-15 15,24 12 5,-11-12 4,8 0-1,-2-15-1,2 6-1,-1-7-11,-1 3-9,-6-5-17,0 3-2,-5 0-9,-8 15 4,10-18-5,-10 18-1,0 0-2,0 0 0,0 0 1,17 4 0,-17-4-1,28 21 0,-10-5-1,5 3-2,-2-1 5,2 2-6,-3-2 4,-2-1-4,-3-2-5,-15-15-14,23 22-45,-23-22-26,0 0-22,0 0-7,0 0-11,12-19-1,-12 5 5</inkml:trace>
          <inkml:trace contextRef="#ctx0" brushRef="#br0" timeOffset="1232.4022">2313-2441 448,'0'0'89,"0"0"-39,0 0-111,0 0-39,0 0-1,0 0-7,12 12 1</inkml:trace>
          <inkml:trace contextRef="#ctx0" brushRef="#br0" timeOffset="1076.4019">2314-2320 78,'16'0'41,"-16"0"1,15 7 9,-15-7-5,12 25 3,-4-6 2,0 1-2,1 0-3,0 4-13,2-2-1,-3-2-9,0-4-2,-2 0-7,-6-16-18,4 17-50,-4-17-29,0 0-9,-19-6-1,19 6-1,-28-26-5</inkml:trace>
          <inkml:trace contextRef="#ctx0" brushRef="#br0" timeOffset="1856.4033">2527-2409 147,'0'0'67,"0"0"4,13-9-29,-13 9-21,0 23-5,0-8 1,7 2 7,1 5 21,-2 3 9,6 2 2,-4-2 6,4 5-2,-5-7 4,3 4-6,-10-6-9,10 4-22,-10-12-7,0-13-6,0 19-5,0-19-1,0 0-4,-6-16-3,1-2 0,5-8 5,0-1-7,0-5 5,5-1-4,7-1 3,7 0-4,5 4 4,3 7-5,3 5 0,1 9 1,-1 9 1,-1 0 0,-2 15 2,-3 3-1,-4 5 0,-1 1 1,-2-1-1,-1 4 0,-6-3-5,2-4 3,-4-4-10,-1-2-10,-7-14-58,0 0-28,15 9-21,-15-9-12,13-22 8,-4 7-10,6-4 8</inkml:trace>
          <inkml:trace contextRef="#ctx0" brushRef="#br0" timeOffset="2246.404">3408-2465 206,'0'0'75,"-29"0"1,1 9-31,-6 3-35,1 1-6,4 3 0,1 0 1,8 0 4,6-2 9,14-14 17,0 22 22,15-11 8,4-4-1,9 8-1,1-1-1,3 7-8,-5 0-3,-2 3-24,-6 1-16,-9 0-15,-5-2 4,-5 0-4,-13-8 3,13-15 1,-32 17-2,12-17 2,-4 0-2,2 0 1,-3-5 1,1 0-1,4 1-6,1-2-43,19 6-38,-14-11-28,14 11-18,19-20-1,0 3-4,6 1 4,6-5 13</inkml:trace>
          <inkml:trace contextRef="#ctx0" brushRef="#br0" timeOffset="3639.8065">3485-2305 123,'0'0'90,"26"-9"6,2 9-21,4-5-14,8 5-5,4-4-4,2 4-13,1-8-13,0 3-14,-5-1-2,-7-2 0,-6 0 6,-7-3 10,-7 1 6,-15 10 3,9-18-1,-9 18 0,-14-14-1,-4 9-4,2 5-7,-6 0-9,3 10-6,-1-1-1,4 6 0,2 4-1,8 2-1,6 5 1,0 2-6,18 1 3,0-2-5,9 0 5,4-3-8,3-4 5,-1-1-5,0-8-1,-3-6-25,-1-5-49,-6 0-27,-4-6-14,-4-9-5,-2-1-5,-1-4 8,-2-2 2,0-2 37,-6 0 81,-4-3 4,8 4 30,-8 0 26,4 5 11,-4 2 2,0 16 2,0-25-8,0 25-10,0 0-11,0 0-13,18 0-9,-18 0-4,15 26 1,-5-9 8,4 3 11,-4 2 16,6 6 1,-10-3 2,6 3-3,-12-5-1,11 1-10,-11-5-8,0-2-13,0-17-13,0 16-6,0-16-1,0 0 1,-5-14-1,5-5 1,0-3-1,0-5 4,0-1-6,10-3 5,5 0-6,3 1 5,5 4-5,2 5 4,4 7-4,-1 5 2,-1 9 2,-2 0 0,-5 7 1,-3 7 0,-2 3 2,-3 1-2,-3 2 2,-1-1-2,-2 5 0,-1-4-6,-5-1 5,7-2-5,-7-2 4,0-15-4,6 21 3,-6-21-4,0 0 4,0 0 0,17-19 0,-6 3 5,2-2-7,2-3 5,9-3-4,2 0 5,8 1-4,0 5 5,1 4-5,1 4 0,1 5 2,0 5 1,-5 13 0,-3 0-1,-2 4 2,-5 5 0,0 3 0,-5 0-6,-4 0 5,-1-3-5,-3 0 4,-1-5-3,-4-2 1,-4-15-4,8 20-13,-8-20-89,0 0-29,0 0-2,-16-14-10,-1-5-3,-12-13-6</inkml:trace>
          <inkml:trace contextRef="#ctx0" brushRef="#br0" timeOffset="2558.4045">3594-2491 178,'13'6'59,"-13"-6"-2,-4 27-17,4-6 9,0 4 6,0 2 9,5 2 2,2-2 1,0 2-5,2 1-15,-1-6-10,0 1-16,-4-4-6,3-4-13,-7-3-3,0-14-51,0 0-30,0 0-15,0 0-15,0 0-7,0 0-6,-12-21 4,1 5 11</inkml:trace>
        </inkml:traceGroup>
      </inkml:traceGroup>
    </inkml:traceGroup>
    <inkml:traceGroup>
      <inkml:annotationXML>
        <emma:emma xmlns:emma="http://www.w3.org/2003/04/emma" version="1.0">
          <emma:interpretation id="{1DE80A82-9C89-4E6A-8D25-A6756A90BE78}" emma:medium="tactile" emma:mode="ink">
            <msink:context xmlns:msink="http://schemas.microsoft.com/ink/2010/main" type="paragraph" rotatedBoundingBox="14194,16196 18937,15994 18967,16706 14224,169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E0EEAF-8628-4683-97D7-8316F6F21DA8}" emma:medium="tactile" emma:mode="ink">
              <msink:context xmlns:msink="http://schemas.microsoft.com/ink/2010/main" type="line" rotatedBoundingBox="14194,16196 18937,15994 18967,16706 14224,16908"/>
            </emma:interpretation>
          </emma:emma>
        </inkml:annotationXML>
        <inkml:traceGroup>
          <inkml:annotationXML>
            <emma:emma xmlns:emma="http://www.w3.org/2003/04/emma" version="1.0">
              <emma:interpretation id="{31EBAD39-0F8E-49BE-87AC-33A3A41545D7}" emma:medium="tactile" emma:mode="ink">
                <msink:context xmlns:msink="http://schemas.microsoft.com/ink/2010/main" type="inkWord" rotatedBoundingBox="14194,16196 16828,16084 16859,16796 14224,16908">
                  <msink:destinationLink direction="with" ref="{5CE1C7EE-D424-4990-A083-13FD63AA6AFC}"/>
                  <msink:destinationLink direction="with" ref="{8DFDD046-B1D7-4753-95A1-EFD372A27786}"/>
                  <msink:destinationLink direction="with" ref="{FC3E71FA-CDF0-4E4D-98F2-FC9504C0EB5C}"/>
                  <msink:destinationLink direction="with" ref="{BBC5618F-B10C-40E9-86E1-2B1276865A32}"/>
                  <msink:destinationLink direction="with" ref="{4568C4AB-46BE-400E-B9D4-4DF34335558C}"/>
                </msink:context>
              </emma:interpretation>
              <emma:one-of disjunction-type="recognition" id="oneOf1">
                <emma:interpretation id="interp5" emma:lang="en-US" emma:confidence="1">
                  <emma:literal>-spinal</emma:literal>
                </emma:interpretation>
                <emma:interpretation id="interp6" emma:lang="en-US" emma:confidence="0">
                  <emma:literal>-Spinal</emma:literal>
                </emma:interpretation>
                <emma:interpretation id="interp7" emma:lang="en-US" emma:confidence="0">
                  <emma:literal>spinal</emma:literal>
                </emma:interpretation>
                <emma:interpretation id="interp8" emma:lang="en-US" emma:confidence="0">
                  <emma:literal>-spiral</emma:literal>
                </emma:interpretation>
                <emma:interpretation id="interp9" emma:lang="en-US" emma:confidence="0">
                  <emma:literal>*Spinal</emma:literal>
                </emma:interpretation>
              </emma:one-of>
            </emma:emma>
          </inkml:annotationXML>
          <inkml:trace contextRef="#ctx0" brushRef="#br1" timeOffset="-52208.5994">132 9 3,'28'-12'104,"-28"12"-18,0 0-40,0 0 0,-23 0-1,8 12 0,-5 0-11,1 3-14,0-3-6,5 3 2,14-15 1,-14 26 0,14-26-1,11 24 1,2-13-1,7 3 3,-2 2-1,0 2 0,-2 1 0,-4 1 4,-5-1 5,-7 3 9,0-22-1,-14 25 0,-4-19-5,1-1-4,-5-5-4,2 0-4,0-5-8,2-1-11,18 6-58,-24-13-41,24 13-12,0 0-21,0-19-11,0 19-20,9-17 1</inkml:trace>
          <inkml:trace contextRef="#ctx0" brushRef="#br1" timeOffset="-50913.7971">207 163 84,'13'-25'119,"1"8"-25,8-2-26,4 0-12,9 1-3,-1 1-5,8 8-1,-5 1-7,0 8-9,-6 9-7,-5 10 2,-13-1 2,-5 9 1,-8-1-2,-8 5-3,-9-2-3,-3 1-3,-8-6-6,-2-2-6,-1-5-6,-1-4 0,3-6 0,0-7 1,8 0 0,3-6 1,4-1-1,14 7-6,-12-14-8,12 14-20,0 0-15,0 0-18,0 0-23,0 0-18,0 0-17,0 0-18,0 0-3,0 0 57,8-18 88</inkml:trace>
          <inkml:trace contextRef="#ctx0" brushRef="#br1" timeOffset="-51958.9989">228 177 62,'0'16'69,"6"4"-32,2 5 8,2 7 12,3 1 0,-2 2 6,2 0-3,-2 1 0,-1-2-10,0-1-10,7 3-40,-11-15 0,-6-1-1,0 0-25,0-20-43,0 22-41,0-22-20,-17-5-22,17 5 40,-25-30 112</inkml:trace>
          <inkml:trace contextRef="#ctx0" brushRef="#br1" timeOffset="-52957.4008">-860 277 5,'22'-9'91,"-22"9"-10,31-13 3,-9 10 22,3-5-5,5 3 1,3-4-11,9 3-11,2-5-19,8 3-18,0-1-22,2 1-20,0 0-1,-7 2-2,-5 6-4,-14-5-15,-10 11-58,-18-6-32,0 15-29,-17-4-26,-7-7 0,4 4-8</inkml:trace>
          <inkml:trace contextRef="#ctx0" brushRef="#br1" timeOffset="-49447.3946">632-118 497,'-13'-12'166,"13"12"-35,0 0-92,-16 8-91,16-8-39,0 20-18,0-20-16,6 20-16,-6-20-6,19 18-7</inkml:trace>
          <inkml:trace contextRef="#ctx0" brushRef="#br1" timeOffset="-49634.5949">641 83 116,'0'0'62,"0"0"6,0 0 3,0 0 3,21-8-3,-21 8-3,14 19 0,-2-3-3,-6 3-13,8 3-11,-4 1-10,-1 2-5,1-3-9,-2-2-5,-2-3-7,-6-17-6,7 21-8,-7-21-20,0 0-46,-15 0-33,15 0-17,-18-21-18,3 6-13,6-3-8</inkml:trace>
          <inkml:trace contextRef="#ctx0" brushRef="#br1" timeOffset="-48994.9937">733-29 47,'0'0'77,"12"24"-25,-12-11-18,6 6-3,0 5 6,-1 2 8,2 5 6,-2-2 0,4 0 1,-5-2-4,4-2-2,-8-6-6,11-1 14,-11-18-11,7 18-5,-7-18-7,0 0-1,0-24-1,-4 6-1,4-6-3,0-5-20,0-2 0,10-3-4,3 1 3,9 1-2,3 6-1,2 7-1,3 7 1,1 7-2,-1 10-1,-1 9 1,-3 9-3,-6 8 2,-4 2-2,-4 4 0,-3-2-1,-4 0 0,-5-7-3,0-3-1,0-7-26,0-18-40,4 13-18,-4-13-17,9-13-3,-1-2-6,7-3 5,2-5-2,1 0 31</inkml:trace>
          <inkml:trace contextRef="#ctx0" brushRef="#br1" timeOffset="-48589.393">1312 45 137,'0'0'72,"12"-20"2,-12 20 2,0 0 0,0 0-6,-9 19-7,-2-2-6,3 8-6,-5 2-7,8 4-3,-5-4-7,10 4-3,0-9-5,0-2-3,0-20-8,28 20-7,-10-20-1,3-10-2,-3-3-1,2-7-4,-5-4-1,-3-4 0,-3 2 0,-5 1 0,-4 2 1,6 3-1,-6 6 0,0 14 0,0 0 1,0 0 0,14 8-1,-7 8 0,5 3-2,0 2 2,2 2-1,4 1 1,0 0-3,-1-6-7,2 1-10,-4-8-26,2 0-33,-17-11-26,23 0-5,-23 0-13,13-25-2,-9 3-4,-4-6 11</inkml:trace>
          <inkml:trace contextRef="#ctx0" brushRef="#br1" timeOffset="-48386.5928">1628-45 180,'7'-14'88,"-7"14"-2,8 27 12,-3-6-9,9 13-17,-4 2-12,9 6-1,-4-3-7,4 6-3,-5-10-14,2-3-29,-6-3-19,-2-9-8,0-1-48,-8-19-44,0 12-22,0-12-1,-16-14 0,7-1-5</inkml:trace>
        </inkml:traceGroup>
        <inkml:traceGroup>
          <inkml:annotationXML>
            <emma:emma xmlns:emma="http://www.w3.org/2003/04/emma" version="1.0">
              <emma:interpretation id="{EE6575BB-AE03-4326-A95E-85DB7F0A94E6}" emma:medium="tactile" emma:mode="ink">
                <msink:context xmlns:msink="http://schemas.microsoft.com/ink/2010/main" type="inkWord" rotatedBoundingBox="17510,16121 18940,16060 18959,16508 17529,16569"/>
              </emma:interpretation>
              <emma:one-of disjunction-type="recognition" id="oneOf2">
                <emma:interpretation id="interp10" emma:lang="en-US" emma:confidence="1">
                  <emma:literal>cord</emma:literal>
                </emma:interpretation>
                <emma:interpretation id="interp11" emma:lang="en-US" emma:confidence="0">
                  <emma:literal>word</emma:literal>
                </emma:interpretation>
                <emma:interpretation id="interp12" emma:lang="en-US" emma:confidence="0">
                  <emma:literal>lord</emma:literal>
                </emma:interpretation>
                <emma:interpretation id="interp13" emma:lang="en-US" emma:confidence="0">
                  <emma:literal>hors</emma:literal>
                </emma:interpretation>
                <emma:interpretation id="interp14" emma:lang="en-US" emma:confidence="0">
                  <emma:literal>wra</emma:literal>
                </emma:interpretation>
              </emma:one-of>
            </emma:emma>
          </inkml:annotationXML>
          <inkml:trace contextRef="#ctx0" brushRef="#br1" timeOffset="-47637.7913">2531-2 441,'0'0'133,"-24"-10"-5,24 10-53,-23 23-51,14-3-6,-3 4-4,8 4 1,-1-1-2,5 3-4,0-6-3,9 2-1,3-6-1,3-3-7,5-5-20,-2-12-35,7 5-29,-3-14-21,2-4-10,-3-5-7,-1-5 2,-6-3 7,1 1 32,-4 2 44,-5 3 40,-6 5 7,0 15 25,0 0 11,0 0 11,0 0 4,-8 19-6,8-2-3,0 2 0,0 1 5,8-3 9,7 3 16,-15-20-7,34 23-3,-14-19-8,7-4-3,-3 0-9,2-9-7,-7-5-17,-3-5-21,-5-3-9,-11-2-1,-7-1 0,-6 4-1,-11 3 1,-4-2-1,-3 8 1,1 2-7,3 10-41,2 0-43,9 0-19,16 0-16,0 0 0,0 0-4,0 0-2</inkml:trace>
          <inkml:trace contextRef="#ctx0" brushRef="#br1" timeOffset="-47263.3908">3017-9 291,'0'0'94,"13"26"-1,-3-4-67,0 2-14,5 4 3,-2 2-1,3 3 3,-1-3-3,-1-3 4,-2-5 2,0 0 27,-12-22-4,14 22-1,-14-22-2,0 0-2,0-28 0,5 7-3,-5-10-4,9-5-29,3-6 2,5 0-2,3 1 3,4 5-3,-1 7-3,1 6-8,4 10-12,-3 3-31,4 10-22,-7 6-15,5 2-17,-1-3-12,4 1-11,-1-6-2,-3 0 12,-1 0 26,-8-12 92</inkml:trace>
          <inkml:trace contextRef="#ctx0" brushRef="#br1" timeOffset="-46842.1899">3795-199 340,'0'0'123,"25"8"14,-13 7-49,-3 4-34,0 8-4,-2 0-2,1 7-5,-1-3-11,-2 2-11,-5-6-16,5-3-9,-5-2 0,0-7 1,0-15-1,-16 8 0,2-13-2,-8-6-1,-8-1 2,-9-5 1,-3 4 3,-5 1 0,3 2 1,5 10 4,3 0 4,10 8 2,12 3 1,14 3-1,8 2-2,9-1-1,8-1 0,7 1-4,4-5-2,1 0-1,-1-4-1,-1-6-1,-1 5-40,-9-10-66,-1-2-27,-6-6-7,-8-5-2,-3-2-3,0-6-3</inkml:trace>
        </inkml:traceGroup>
      </inkml:traceGroup>
    </inkml:traceGroup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36:55.274"/>
    </inkml:context>
    <inkml:brush xml:id="br0">
      <inkml:brushProperty name="width" value="0.03528" units="cm"/>
      <inkml:brushProperty name="height" value="0.03528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3D957114-2132-4037-A7DE-AAE513CDB724}" emma:medium="tactile" emma:mode="ink">
          <msink:context xmlns:msink="http://schemas.microsoft.com/ink/2010/main" type="writingRegion" rotatedBoundingBox="12436,14385 13329,14385 13329,14853 12436,14853">
            <msink:destinationLink direction="with" ref="{B853F71D-BC33-4DEE-9B22-11CA50AE54AA}"/>
            <msink:destinationLink direction="with" ref="{51F2A6A7-6605-4BD2-AAA4-5A9EF447A5CC}"/>
            <msink:destinationLink direction="with" ref="{9DF24C6E-148F-4FB6-8CE3-ABDF11046D32}"/>
            <msink:destinationLink direction="with" ref="{9225F01B-956D-465F-B760-C083C137A857}"/>
            <msink:destinationLink direction="with" ref="{33DB2087-E87D-449E-A63E-9A89BAB40AC4}"/>
          </msink:context>
        </emma:interpretation>
      </emma:emma>
    </inkml:annotationXML>
    <inkml:traceGroup>
      <inkml:annotationXML>
        <emma:emma xmlns:emma="http://www.w3.org/2003/04/emma" version="1.0">
          <emma:interpretation id="{154BB078-90EE-4585-A9C8-09A221261121}" emma:medium="tactile" emma:mode="ink">
            <msink:context xmlns:msink="http://schemas.microsoft.com/ink/2010/main" type="paragraph" rotatedBoundingBox="12436,14385 13329,14385 13329,14853 12436,148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028C56-B143-48A8-ADAB-1849055F8C73}" emma:medium="tactile" emma:mode="ink">
              <msink:context xmlns:msink="http://schemas.microsoft.com/ink/2010/main" type="line" rotatedBoundingBox="12436,14385 13329,14385 13329,14853 12436,14853"/>
            </emma:interpretation>
          </emma:emma>
        </inkml:annotationXML>
        <inkml:traceGroup>
          <inkml:annotationXML>
            <emma:emma xmlns:emma="http://www.w3.org/2003/04/emma" version="1.0">
              <emma:interpretation id="{5B0376AF-A2FC-4318-9B0C-ECA871F1ED0F}" emma:medium="tactile" emma:mode="ink">
                <msink:context xmlns:msink="http://schemas.microsoft.com/ink/2010/main" type="inkWord" rotatedBoundingBox="12436,14385 13329,14385 13329,14853 12436,14853">
                  <msink:destinationLink direction="with" ref="{5CE1C7EE-D424-4990-A083-13FD63AA6AFC}"/>
                  <msink:destinationLink direction="with" ref="{14BCE892-C119-4C6E-919D-3B9B78DF0B06}"/>
                  <msink:destinationLink direction="with" ref="{4568C4AB-46BE-400E-B9D4-4DF34335558C}"/>
                  <msink:destinationLink direction="with" ref="{BC599EF0-0876-4F7B-BA98-BAD86C7A03A6}"/>
                  <msink:destinationLink direction="with" ref="{13B7325D-5373-4A7F-9708-EF5CD2D90702}"/>
                </msink:context>
              </emma:interpretation>
              <emma:one-of disjunction-type="recognition" id="oneOf0">
                <emma:interpretation id="interp0" emma:lang="en-US" emma:confidence="0">
                  <emma:literal>or,</emma:literal>
                </emma:interpretation>
                <emma:interpretation id="interp1" emma:lang="en-US" emma:confidence="0">
                  <emma:literal>424</emma:literal>
                </emma:interpretation>
                <emma:interpretation id="interp2" emma:lang="en-US" emma:confidence="0">
                  <emma:literal>224</emma:literal>
                </emma:interpretation>
                <emma:interpretation id="interp3" emma:lang="en-US" emma:confidence="0">
                  <emma:literal>Jr,</emma:literal>
                </emma:interpretation>
                <emma:interpretation id="interp4" emma:lang="en-US" emma:confidence="0">
                  <emma:literal>Orr</emma:literal>
                </emma:interpretation>
              </emma:one-of>
            </emma:emma>
          </inkml:annotationXML>
          <inkml:trace contextRef="#ctx0" brushRef="#br0">372 359 29,'-16'13'10,"16"-13"-3,0 0 7,-14 0 15,14 0 16,0 0 11,0 0 2,-16 7-3,16-7-8,0 0-8,0 0-11,-13 0-10,13 0-12,0 0-5,-15-5 9,15 5 13,0 0 21,-17 0 20,17 0 10,-14 0 0,14 0-3,-14-4-5,14 4-13,-16-6-16,16 6-16,-17-8-17,17 8-5,-19-5-1,19 5 2,-19-6 0,19 6 5,-18-7 2,18 7-1,-20-11-2,20 11-10,-13-13-6,13 13 1,0 0 6,-16-18 3,16 18 2,0 0 1,-16-19 4,16 19 7,-12-16 2,12 16-3,-11-15-8,11 15-5,-8-18-1,8 18-3,-7-16-2,7 16-1,-6-15 4,6 15 1,0 0 3,-8-19 0,8 19 0,-4-15-1,4 15 2,0-17 0,0 17 0,-5-17 1,5 17 0,0-15-1,0 15 1,0 0 0,-7-17-2,7 17 2,0 0-2,-5-16 1,5 16-1,0 0 1,-7-17 0,7 17 0,0 0 0,0-19 0,0 19-1,0 0 1,-8-15 0,8 15-1,0 0 0,-7-16-1,7 16 2,0 0 0,0 0-1,-4-14 1,4 14-2,0 0 0,0 0-14,0 0-36,0 0-29,0 0-30,0 0-21,0 0-8,0 0-3,0 0-2,0 0 8</inkml:trace>
          <inkml:trace contextRef="#ctx0" brushRef="#br0" timeOffset="-1232.4022">226 455 101,'0'0'49,"0"0"6,0 0 0,0 0 2,0 0-4,0 0 3,0 0-7,-17-12-8,17 12-8,0 0 1,0 0 6,-17-7 12,17 7 9,0 0-7,0 0 2,-19-7-8,19 7 6,-15-5-16,15 5-6,-17 0-27,17 0-5,-17-11 0,17 11 0,-19-8 0,19 8 0,-20-9 0,20 9 0,-25-10 0,25 10 0,-26-9 0,11 4 0,15 5 0,-24-10 0,24 10 0,-20-15 0,20 15 0,-19-12 0,19 12 0,-15-15 0,15 15 0,-19-14 0,19 14 0,-17-15 0,17 15 0,-16-24 0,16 24 0,-15-26-2,11 12 0,4 14 3,-7-25 2,7 25-3,0-22 0,0 22 0,-6-20 0,6 20 0,0-23 0,0 23-7,-4-24 2,4 9 2,0 0 1,0 15 0,0-25 0,0 25 2,0-22 1,0 22 5,0-16-3,0 16-3,0 0-6,0-19-6,0 19-10,0 0-8,0-14-8,0 14-23,0 0-29,0 0-24,0 0-17,0 0-4,0 0 8,0 0 3,0 0 8</inkml:trace>
          <inkml:trace contextRef="#ctx0" brushRef="#br0" timeOffset="1475.2031">731 397 9,'0'0'43,"0"0"-22,0 0 5,0 0 7,0 0 21,15-12 26,-15 12 29,0 0 2,0 0-3,0 0-11,0 0-10,-17-13-15,17 13-18,0 0-26,-18-7-26,18 7 0,0 0 2,-16-16 1,16 16 0,-9-16-1,9 16-2,-7-23-1,3 9 1,4-1-1,-6-2-3,6 2-5,-8-1-3,8 1-4,0-1 2,0 1-1,0 2 0,0 13 0,0-24-1,0 24 4,5-17-29,-5 17-34,0 0-34,9-16-19,-9 16-16,0 0-10,14-4-18,-14 4 127</inkml:trace>
          <inkml:trace contextRef="#ctx0" brushRef="#br0" timeOffset="788.8018">621 434 139,'-19'0'45,"19"0"-5,-20-13-18,20 13-5,-20-9-10,20 9-8,-21-18 2,21 18 5,-20-17 7,20 17 10,-17-21 13,17 21-3,-17-21 3,17 21 1,-19-21-12,19 21-18,-17-23-10,9 9-9,1 0-3,1-2 6,0 0 12,6 1 10,-6-2 18,6 17 11,-6-25 0,6 11-7,0 14-11,0-25-12,0 25-21,8-21-20,-8 21-9,12-27 1,-12 27 6,12-22 4,-12 22-4,11-17-14,-11 17-19,0 0-12,8-17-6,-8 17-4,0 0-8</inkml:trace>
        </inkml:traceGroup>
      </inkml:traceGroup>
    </inkml:traceGroup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36:41.261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97A39162-5B9A-4AB1-BDEB-30FE8BD50C50}" emma:medium="tactile" emma:mode="ink">
          <msink:context xmlns:msink="http://schemas.microsoft.com/ink/2010/main" type="inkDrawing" rotatedBoundingBox="10315,14974 11637,14493 11660,14556 10338,15038" semanticType="callout" shapeName="Other">
            <msink:sourceLink direction="with" ref="{B853F71D-BC33-4DEE-9B22-11CA50AE54AA}"/>
            <msink:sourceLink direction="with" ref="{01148450-1FEB-42A0-BE3D-68C9E0B54D84}"/>
          </msink:context>
        </emma:interpretation>
      </emma:emma>
    </inkml:annotationXML>
    <inkml:trace contextRef="#ctx0" brushRef="#br0">4890 1640 219,'0'0'174,"0"0"-24,0 0-62,-22 28-5,-6-12-17,-7 11-12,-18 0-17,-8 6-35,-16 1-1,-10 3 2,-10 1-1,-5-2 0,-2-1-1,1 2-4,3-6 5,4-1-5,11-5 4,8-4-7,17-2-59,10-4-53,11-11-27,17 3-21,5-7-8,17 0 0</inkml:trace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36:42.837"/>
    </inkml:context>
    <inkml:brush xml:id="br0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4B5E61DC-CEF8-4FF8-99ED-FF3874928AF7}" emma:medium="tactile" emma:mode="ink">
          <msink:context xmlns:msink="http://schemas.microsoft.com/ink/2010/main" type="writingRegion" rotatedBoundingBox="8597,15008 9779,14882 9835,15397 8652,15524"/>
        </emma:interpretation>
      </emma:emma>
    </inkml:annotationXML>
    <inkml:traceGroup>
      <inkml:annotationXML>
        <emma:emma xmlns:emma="http://www.w3.org/2003/04/emma" version="1.0">
          <emma:interpretation id="{FB192995-3C98-44FC-840F-5A5B644A964A}" emma:medium="tactile" emma:mode="ink">
            <msink:context xmlns:msink="http://schemas.microsoft.com/ink/2010/main" type="paragraph" rotatedBoundingBox="8597,15008 9779,14882 9835,15397 8652,155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39AC8D-9B27-482F-AADB-3A29A3C800E4}" emma:medium="tactile" emma:mode="ink">
              <msink:context xmlns:msink="http://schemas.microsoft.com/ink/2010/main" type="line" rotatedBoundingBox="8597,15008 9779,14882 9835,15397 8652,15524"/>
            </emma:interpretation>
          </emma:emma>
        </inkml:annotationXML>
        <inkml:traceGroup>
          <inkml:annotationXML>
            <emma:emma xmlns:emma="http://www.w3.org/2003/04/emma" version="1.0">
              <emma:interpretation id="{01148450-1FEB-42A0-BE3D-68C9E0B54D84}" emma:medium="tactile" emma:mode="ink">
                <msink:context xmlns:msink="http://schemas.microsoft.com/ink/2010/main" type="inkWord" rotatedBoundingBox="8597,15008 9779,14882 9835,15397 8652,15524">
                  <msink:destinationLink direction="with" ref="{97A39162-5B9A-4AB1-BDEB-30FE8BD50C50}"/>
                  <msink:destinationLink direction="with" ref="{CF1A64C7-51AC-43F8-A052-6061CEFE3886}"/>
                </msink:context>
              </emma:interpretation>
              <emma:one-of disjunction-type="recognition" id="oneOf0">
                <emma:interpretation id="interp0" emma:lang="en-US" emma:confidence="1">
                  <emma:literal>pons</emma:literal>
                </emma:interpretation>
                <emma:interpretation id="interp1" emma:lang="en-US" emma:confidence="0">
                  <emma:literal>poor S</emma:literal>
                </emma:interpretation>
                <emma:interpretation id="interp2" emma:lang="en-US" emma:confidence="0">
                  <emma:literal>porn S</emma:literal>
                </emma:interpretation>
                <emma:interpretation id="interp3" emma:lang="en-US" emma:confidence="0">
                  <emma:literal>poon S</emma:literal>
                </emma:interpretation>
                <emma:interpretation id="interp4" emma:lang="en-US" emma:confidence="0">
                  <emma:literal>pons S</emma:literal>
                </emma:interpretation>
              </emma:one-of>
            </emma:emma>
          </inkml:annotationXML>
          <inkml:trace contextRef="#ctx0" brushRef="#br0">1883 2236 95,'-16'-10'52,"16"10"-6,-11-16-20,11 16-13,8-17 0,-8 17 0,30-17-2,-9 10-2,0 7 0,4 0 0,2 10-1,-2 4-1,-2 6-3,-7 3 2,-3 4-1,-5 0 4,-8-1 0,0-3 6,-9-5 7,-6-6-2,-5-6 1,-1-6-2,-3 0 0,0-9-4,3 0-1,1 1-10,5 1-6,15 7-6,-14-12-22,14 12-12,0 0-20,20-6-17,-6-3-2,7 3-2,3-9-3,8 3 66</inkml:trace>
          <inkml:trace contextRef="#ctx0" brushRef="#br0" timeOffset="-405.6007">1884 2206 129,'0'0'47,"0"0"-10,0 0-11,0 0-5,0 0 1,0 0 2,0 24 2,6-1 1,0 6 4,2 2 6,1 5 2,1 7-1,2-3-1,-2 1-5,4-4-3,-4-1-5,0-4-5,-2-4-5,0-3-1,-8-8 0,0-3 1,0-14-5,0 0-9,0 0-37,-18 0-27,18 0-14,-14-30-18,4 9-14,6-3-5,-5-4 4,2 1 14</inkml:trace>
          <inkml:trace contextRef="#ctx0" brushRef="#br0" timeOffset="826.8014">2179 2182 108,'-22'0'47,"22"0"-19,-23 25-20,15-6 1,4-1 1,4 4 3,0-2 2,8 1 1,5-4 1,6-8 1,6-3 1,4-6 3,-1-9 4,0-5 4,-1-3 4,-6-6 2,-8-1-2,-13-1-1,0 4-5,-12 0-4,-9 5-5,-5 4-7,-4 4-6,-2 8-4,-1 0-4,7 0-4,3 4-10,7 2-19,16-6-8,-14 14-11,14-14-2,0 0-4,26 12-6,-9-12-4,5 0 6,-2 0 10,5-6 11,-5-1 16,-2-2 12,2 1 19,-20 8 11,24-15 11,-24 15 11,15-13 6,-15 13 0,0 0-5,0 0-8,0 0-13,14 11-1,-14-11-1,14 28 1,-5-12 7,-1 5 7,0-1 9,-1 3 5,-3-1 3,-4 0 1,0-5 0,0 0 4,0-17 2,0 21-7,0-21-9,0 0-6,0 0-5,-15-19-2,15 2-4,0-2-8,0-5-11,9-1-1,2-1 0,6-4-1,7 3 0,5 0 2,6 4-2,2 4 5,2 10-5,-1 9 0,1 0-1,-7 19 1,-3 0-1,-9 10-1,-4 4 1,-6 2-5,-2-3 5,-8-2 0,6-4 0,-6-3 0,0-6-9,0-17-42,0 0-38,0 0-13,0 0-15,0 0-11,10-26-1,-6 12 0,2 0 5</inkml:trace>
          <inkml:trace contextRef="#ctx0" brushRef="#br0" timeOffset="1232.4022">3030 2093 178,'0'0'77,"-31"0"-2,3 12-39,0-1-25,0 4-6,6-3 1,2 0 0,20-12 3,-13 18-1,13-18-1,28 12 1,-2-4 0,3 1 0,3 5 2,-1 3 3,-7 2 9,-3 3 6,-13 1 3,-3-1 4,-10-2 11,-4-5 2,-7-6-2,0-4-3,-3-5-10,5-5-6,0-4-6,14 9-16,-13-14-51,13 14-27,0 0-16,5-16-11,-5 16-20,22 0-11,-22 0-1,23 9 10,-23-9 85</inkml:trace>
        </inkml:traceGroup>
      </inkml:traceGroup>
    </inkml:traceGroup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36:58.751"/>
    </inkml:context>
    <inkml:brush xml:id="br0">
      <inkml:brushProperty name="width" value="0.03528" units="cm"/>
      <inkml:brushProperty name="height" value="0.03528" units="cm"/>
      <inkml:brushProperty name="color" value="#00B050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1EB7774F-2948-4BE7-8795-ECB4AA1F9512}" emma:medium="tactile" emma:mode="ink">
          <msink:context xmlns:msink="http://schemas.microsoft.com/ink/2010/main" type="writingRegion" rotatedBoundingBox="13111,13335 11533,13327 11537,12596 13115,12604">
            <msink:destinationLink direction="with" ref="{33DB2087-E87D-449E-A63E-9A89BAB40AC4}"/>
            <msink:destinationLink direction="with" ref="{B8FC1853-5B2D-46C2-B18C-E9F4B479BDCD}"/>
          </msink:context>
        </emma:interpretation>
      </emma:emma>
    </inkml:annotationXML>
    <inkml:traceGroup>
      <inkml:annotationXML>
        <emma:emma xmlns:emma="http://www.w3.org/2003/04/emma" version="1.0">
          <emma:interpretation id="{128BFD6E-F054-4848-9082-41A306D3064A}" emma:medium="tactile" emma:mode="ink">
            <msink:context xmlns:msink="http://schemas.microsoft.com/ink/2010/main" type="paragraph" rotatedBoundingBox="13111,13335 11533,13327 11537,12596 13115,126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F0BCE0-F596-44DB-A139-0213AFC99141}" emma:medium="tactile" emma:mode="ink">
              <msink:context xmlns:msink="http://schemas.microsoft.com/ink/2010/main" type="line" rotatedBoundingBox="13111,13335 11533,13327 11537,12596 13115,12604"/>
            </emma:interpretation>
          </emma:emma>
        </inkml:annotationXML>
        <inkml:traceGroup>
          <inkml:annotationXML>
            <emma:emma xmlns:emma="http://www.w3.org/2003/04/emma" version="1.0">
              <emma:interpretation id="{4DD7504C-FAE6-4A0D-A325-1A086694A1CA}" emma:medium="tactile" emma:mode="ink">
                <msink:context xmlns:msink="http://schemas.microsoft.com/ink/2010/main" type="inkWord" rotatedBoundingBox="13111,13335 11533,13327 11537,12596 13115,12604">
                  <msink:destinationLink direction="with" ref="{33BA01BA-0D21-4A5D-A16F-E4A204DCA64E}"/>
                </msink:context>
              </emma:interpretation>
              <emma:one-of disjunction-type="recognition" id="oneOf0">
                <emma:interpretation id="interp0" emma:lang="en-US" emma:confidence="0">
                  <emma:literal>IN</emma:literal>
                </emma:interpretation>
                <emma:interpretation id="interp1" emma:lang="en-US" emma:confidence="0">
                  <emma:literal>ENA</emma:literal>
                </emma:interpretation>
                <emma:interpretation id="interp2" emma:lang="en-US" emma:confidence="0">
                  <emma:literal>END</emma:literal>
                </emma:interpretation>
                <emma:interpretation id="interp3" emma:lang="en-US" emma:confidence="0">
                  <emma:literal>INN</emma:literal>
                </emma:interpretation>
                <emma:interpretation id="interp4" emma:lang="en-US" emma:confidence="0">
                  <emma:literal>END)</emma:literal>
                </emma:interpretation>
              </emma:one-of>
            </emma:emma>
          </inkml:annotationXML>
          <inkml:trace contextRef="#ctx0" brushRef="#br0">220 147 46,'0'0'92,"0"0"-28,-16-16 3,16 16 42,0 0 4,-24-21-3,24 21 0,-25-15-7,25 15-2,-35-19-16,18 12-62,-4-6-23,1 2 0,-1-2 0,3 1 0,5 4 0,13 8-34,-17-17-46,17 17-26,0 0-24,0 0-21,0 0-13,0 0-9,13 0 5,2 8 151</inkml:trace>
          <inkml:trace contextRef="#ctx0" brushRef="#br0" timeOffset="421.2007">164 109 57,'0'0'120,"-13"-5"-2,13 5-8,0 0 5,-20 0-7,20 0 2,-31 0-7,14 8-14,-7-8-20,3 7-45,-2-7-24,1 5 0,1-5 0,3 0 0,2 0-11,16 0-50,-18 0-43,18 0-42,0 0-23,0 0-18,0 0 0,0 0 29</inkml:trace>
          <inkml:trace contextRef="#ctx0" brushRef="#br0" timeOffset="-499.2009">143 221 230,'0'0'92,"-15"12"7,15-12 15,-17 11-16,2-11-10,15 0-15,-31 22-13,13-8-10,-4-5-15,3 7-11,-1-5-23,2 3 0,-1-3-8,2-5-33,17-6-32,-26 14-18,26-14-21,-15 8-21,15-8-25,0 0-1,0 0-16,0 0 150</inkml:trace>
          <inkml:trace contextRef="#ctx0" brushRef="#br0" timeOffset="-951.6017">257 248 47,'0'0'59,"0"0"-21,-17 13-8,17-13 5,0 0 5,0 0 17,-16 19 19,16-19 11,-21 18 6,5-11-5,1 7-7,-5-7-15,2 8-8,-5-7-14,6 1-15,-3 1-11,3-1-10,-2 1-5,2-1-1,-2 2-1,2-2 0,2 2-1,15-11-2,-24 14 0,24-14-5,0 0-32,-14 5-23,14-5-19,0 0-16,0 0-16,0 0-16,13-16-19,-13 16-9,9-14 33,-9 14 124</inkml:trace>
          <inkml:trace contextRef="#ctx0" brushRef="#br1" timeOffset="-122075.8302">241-190 116,'0'0'133,"-4"18"-15,4-1-18,0 7-3,0 5-9,7 9-4,-7 1-15,9 6-18,-3 2-23,6 0-16,0 1-16,5 0-2,3-6-4,1-8-17,6-1-50,-2-6-37,1-10-22,2 0-19,-8-17-14,5 0 3,-11-12 134</inkml:trace>
          <inkml:trace contextRef="#ctx0" brushRef="#br1" timeOffset="-124556.2346">430-183 122,'0'0'42,"0"0"-3,-9 22-3,9-22 2,0 17 9,0-17 19,-7 22 12,7-7 0,-5-1-5,5 4-5,-6-3-9,6 6-9,0-6-17,0 4-18,0 0-15,8 1 1,-4 1-1,3 2 3,0-1-2,-1 2 2,0 2-4,-1-2-3,-1-1 3,1-1-3,2 1 2,-2-1-1,3 0 1,4 0-3,-1-2 5,-1 1 2,1-2-2,1 1 1,-3-4-1,2-3 0,-11-13-1,19 21 2,-19-21-3,23 11-5,-8-5-38,-15-6-26,21 5-23,-21-5-16,20 4-16,-20-4-8,15 0-12,-15 0 48</inkml:trace>
          <inkml:trace contextRef="#ctx0" brushRef="#br1" timeOffset="-124010.2336">640-263 316,'0'0'119,"0"0"-5,0 0-10,-4 26-17,-4-11-21,8 5-22,-7 4-30,7 3-13,0 5-2,0 3 2,8 7-2,0-4 0,3 5 0,4 0 1,-3-1-3,5-2-2,0-1 2,2-3-1,1-3 1,-3-1-1,1-6 2,0-2-3,-2-4 3,-2-6-10,2-2-41,-16-12-26,24 13-24,-24-13-15,19 0-18,-19 0-9,17-25-13,-17 25 131</inkml:trace>
          <inkml:trace contextRef="#ctx0" brushRef="#br1" timeOffset="-123526.6328">817-178 176,'0'0'93,"0"0"3,0 0 16,0 0-13,0 0-16,0 0-19,6 21-15,2-1-11,6 5-5,-1 6-15,4 2-24,3 7-1,0 4 5,1-1 0,2 5-1,-3-3 2,0 2-2,-2-4 2,1 0-2,-4-3 1,-2-7 0,-4-4 3,0-4 0,-2-8-1,-7-17 2,7 22-40,-7-22-41,0 0-32,0 0-20,-14-31-18,14 14-11,-9-12-5</inkml:trace>
          <inkml:trace contextRef="#ctx0" brushRef="#br1" timeOffset="-123043.0319">968-249 75,'0'0'100,"0"0"-26,0 0 26,0 0-2,0 0-4,20 6-8,-8 9-8,-4 0-10,5 13-13,1 3-23,-1 10-35,4 6 0,0 5 1,5 6 1,-2 0 0,4-1-1,-2-2 0,2-3-1,-1-8 1,-5-7-1,0-6 0,-6-7 3,0-6 1,-12-18 0,9 18-15,-9-18-50,0 0-32,-9-22-28,2 0-7,-8-9-20,9 5-13,-12-14 71</inkml:trace>
          <inkml:trace contextRef="#ctx0" brushRef="#br1" timeOffset="-122637.4312">1158-211 54,'18'-9'97,"-18"9"-7,0 0 4,25 7-2,-9 7-4,4 8 0,2 6-8,5 9-9,-2 6-16,4 7-24,-2 9-32,-2 1-1,-5-1 2,-3-1-2,-3-6 1,-5-4-1,-2-7 1,-7-5-2,5-7 3,-5-11-33,5-4-38,-5-14-33,0 0-26,0 0-22,-6-14-11,6-3-3,-16-17 157</inkml:trace>
        </inkml:traceGroup>
      </inkml:traceGroup>
    </inkml:traceGroup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34:07.028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E0AFA8DF-6F95-4961-A9CB-538FAA79EBB7}" emma:medium="tactile" emma:mode="ink">
          <msink:context xmlns:msink="http://schemas.microsoft.com/ink/2010/main" type="writingRegion" rotatedBoundingBox="13488,12224 13750,12224 13750,12717 13488,12717">
            <msink:destinationLink direction="with" ref="{33DB2087-E87D-449E-A63E-9A89BAB40AC4}"/>
          </msink:context>
        </emma:interpretation>
      </emma:emma>
    </inkml:annotationXML>
    <inkml:traceGroup>
      <inkml:annotationXML>
        <emma:emma xmlns:emma="http://www.w3.org/2003/04/emma" version="1.0">
          <emma:interpretation id="{88B5085C-F52E-43D4-8544-D5E13C82C541}" emma:medium="tactile" emma:mode="ink">
            <msink:context xmlns:msink="http://schemas.microsoft.com/ink/2010/main" type="paragraph" rotatedBoundingBox="13488,12224 13750,12224 13750,12717 13488,127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29CDA0-7ABC-4A95-9E50-1E012189D324}" emma:medium="tactile" emma:mode="ink">
              <msink:context xmlns:msink="http://schemas.microsoft.com/ink/2010/main" type="line" rotatedBoundingBox="13488,12224 13750,12224 13750,12717 13488,12717"/>
            </emma:interpretation>
          </emma:emma>
        </inkml:annotationXML>
        <inkml:traceGroup>
          <inkml:annotationXML>
            <emma:emma xmlns:emma="http://www.w3.org/2003/04/emma" version="1.0">
              <emma:interpretation id="{94F389D1-7FC1-466D-B75E-54B0F603CD71}" emma:medium="tactile" emma:mode="ink">
                <msink:context xmlns:msink="http://schemas.microsoft.com/ink/2010/main" type="inkWord" rotatedBoundingBox="13488,12224 13750,12224 13750,12717 13488,12717">
                  <msink:destinationLink direction="with" ref="{33474B3C-7AF3-4939-9C65-D23A77006770}"/>
                </msink:context>
              </emma:interpretation>
              <emma:one-of disjunction-type="recognition" id="oneOf0">
                <emma:interpretation id="interp0" emma:lang="en-US" emma:confidence="1">
                  <emma:literal>0</emma:literal>
                </emma:interpretation>
                <emma:interpretation id="interp1" emma:lang="en-US" emma:confidence="0">
                  <emma:literal>o</emma:literal>
                </emma:interpretation>
                <emma:interpretation id="interp2" emma:lang="en-US" emma:confidence="0">
                  <emma:literal>O</emma:literal>
                </emma:interpretation>
                <emma:interpretation id="interp3" emma:lang="en-US" emma:confidence="0">
                  <emma:literal>•</emma:literal>
                </emma:interpretation>
                <emma:interpretation id="interp4" emma:lang="en-US" emma:confidence="0">
                  <emma:literal>y</emma:literal>
                </emma:interpretation>
              </emma:one-of>
            </emma:emma>
          </inkml:annotationXML>
          <inkml:trace contextRef="#ctx0" brushRef="#br0">1572-456 115,'0'0'32,"0"0"-4,0 0-6,0 0 4,11 14 8,-11-14 12,7 14 9,-7-14 12,9 18 5,-9-18-2,15 21-5,-15-21-10,17 24-7,-17-24-13,16 23-7,-16-23-7,13 19-7,-13-19-2,12 19-1,-12-19-1,11 19-1,-11-19-2,6 18-5,-6-18-2,6 17 0,-6-17 0,0 0-1,9 18 1,-9-18 0,0 15 0,0-15 0,0 13 0,0-13 0,0 18-1,0-18 1,0 22 1,0-22-1,-4 17-1,4-17 0,0 13 1,0-13 0,-9 14-1,9-14 1,-8 18-2,8-18 3,-14 17 0,14-17-2,-13 17 2,13-17-1,-16 13 1,16-13-1,-17 10 1,17-10-1,-17 7-1,17-7 2,-18 5 0,18-5-1,-18 9 0,18-9-1,-16 8 1,16-8 0,-15 8-1,15-8 0,0 0 0,-14 14 0,14-14 1,0 0 0,0 0 0,0 0 0,-8 17-1,8-17 2,0 0-1,0 0-1,0 0 1,0 0 1,0 0 0,0 0-2,-10 14 2,10-14-2,0 0 2,0 0-1,0 0 1,0 0-2,0 0 1,0 0 1,0 0 0,0 0-2,-6-14 1,6 14 0,0 0-1,0 0 0,0 0 1,0 0 0,0 0-2,0 0 2,-15-9 1,15 9-1,0 0-1,0 0 1,0 0 0,0 0-1,0 0 0,0 0 1,0 0-1,0 0 2,0 0-2,0 0 2,0 0-1,0 0 0,0 0 1,0 0-1,0 0-1,0 0 0,0 0 2,0 0-1,0 0 0,-13-14 0,13 14 0,0 0 0,0 0 0,0 0 0,-16 0 0,16 0-1,0 0 1,0 0 0,0 0 1,0 0-1,-15-18 1,15 18-1,0 0 0,0-15-1,0 15 2,0-14-1,0 14 0,0-14 0,0 14 1,0-17-1,0 17 1,0-16 0,0 16-1,0-14-1,0 14 1,0-18-1,0 18 0,0-17 0,0 17 0,8-18 0,-8 18 2,8-22-2,-8 22 1,11-23 0,-11 23 0,14-23 0,-14 23 1,12-25-1,-12 25 1,14-26 0,-10 12 0,4 0 0,-2-1 0,4 1-1,-10 14 1,17-25-2,-17 25 1,17-18-8,-17 18-49,15-9-33,-15 9-32,0 0-17,0 0 0,0 0 0,0 0-6</inkml:trace>
        </inkml:traceGroup>
      </inkml:traceGroup>
    </inkml:traceGroup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37:22.17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33DB2087-E87D-449E-A63E-9A89BAB40AC4}" emma:medium="tactile" emma:mode="ink">
          <msink:context xmlns:msink="http://schemas.microsoft.com/ink/2010/main" type="inkDrawing" rotatedBoundingBox="15518,11851 16078,15727 14644,15934 14084,12059" semanticType="verticalRange" shapeName="Other">
            <msink:sourceLink direction="with" ref="{1EB7774F-2948-4BE7-8795-ECB4AA1F9512}"/>
            <msink:sourceLink direction="with" ref="{3D957114-2132-4037-A7DE-AAE513CDB724}"/>
            <msink:sourceLink direction="with" ref="{E0AFA8DF-6F95-4961-A9CB-538FAA79EBB7}"/>
            <msink:sourceLink direction="with" ref="{D9959033-5E16-42B9-BD17-7F8CC4DDA667}"/>
          </msink:context>
        </emma:interpretation>
      </emma:emma>
    </inkml:annotationXML>
    <inkml:trace contextRef="#ctx0" brushRef="#br0">0 83 89,'0'0'35,"0"0"2,0 0-2,0 0-3,0 0-4,0 0 2,0 0-3,0 0 1,0 0-2,0 0 3,0 0 0,14 0-1,-14 0-2,0 0-4,0 0-2,20-8 1,-20 8-1,13-7 2,-13 7 2,17-4 5,-17 4 9,21-6 6,-21 6-2,23-8-4,-23 8-3,27-9-6,-12 4-7,3 0-6,-1 1-9,0-1-6,2 0 0,0 0-1,0 5 1,0-7-1,-2 7 0,2 0 1,0 0-1,-1-5 0,1 5 1,3 0 0,1 0-1,0 0 0,2 5 0,3-5 0,-2 0-1,-1 0 0,1 0 0,-2 4 1,-4-4-1,2 0 1,-6 0-1,-1 0 0,2 0 1,-1 5 0,3-5 0,-2 0-1,3 7 0,-2-7 1,2 4-1,0-4 2,3 5-1,-5-5-1,5 0 1,-4 0 0,-1 0 0,2 0 0,-3 0-1,-1 0 1,2 0 0,-1 0 0,-1 0 0,0 4-1,1-4 1,-17 0 1,25 0-1,-25 0 0,22 0 1,-22 0-1,0 0-1,17 0 2,-17 0 0,0 0-2,0 0 1,0 0-1,15 7 0,-15-7 1,0 0 0,0 0-1,0 0 1,0 0 1,13 14 0,-13-14 0,0 0-2,13 15 1,-13-15 0,8 16 2,-8-16-1,9 24 0,-5-9-2,2 0 2,-1 5 2,-1 0-1,1 4 1,-1-3-4,2 4 3,-2-1-4,1-2 5,-5-1-4,7 2 1,-7-2-2,5 0 2,-5-1 0,0 2-1,7-2 2,-7 4-1,6 1 0,-2 1 0,3 1 1,-3-1-2,1 6 3,2 1-3,-3-1 2,1 5-1,-5-3 1,7 1-2,-7-1 1,5 5 0,-5-4 0,8 0-1,-3 1 3,-1 2-4,2 1-2,-2 0 2,2 2-2,0-2 2,-2-2-1,1 2 1,-5-5-3,8-1 4,-8-4 2,8-2-1,-4-3 1,1 2-1,-1-4 1,1 2-1,-5-3 1,6 1 0,-6 0-1,0 3 1,0 2 0,0-1-2,0 1 2,0 1-1,0-1 0,0 1 0,0-3 2,0 0-2,0 1 1,0-2-1,0 1 2,0-2-4,0 2 3,0-1-3,0 1 3,0 3-4,0 0-2,0 2 3,0-2-3,5 4 5,-5 4-4,9 4 5,-3 1-6,-1 1 5,0-1 2,-1-2-2,2 0 1,-6-3-2,4-3 2,-4-5-2,6-3 2,-6-3-2,8 0 2,-3 0-1,-1-2 2,-4 2-2,10 2 1,-10-5-2,8 1 2,-8 0-1,5 0 0,-5-1-1,5 0 1,-5 0 0,8-1-1,-8 4 1,7 0 1,-2 2-2,-5-1-4,6 1 5,-6-1-4,5-3 3,-5 1-3,0-1 4,4 1-6,-4-4 5,5 2 1,-5-1 0,0 2-1,7 1 1,-7 1 1,4-2-2,-4 2 2,0-1-1,7-2 0,-7 2 0,0-1 1,5 1-2,-5 2 1,0 1-1,5 1 2,-5 1-2,0 1 2,5 0-1,-5-1 1,0 0-1,6-5 0,-6-3 0,5 2 0,-5-6 0,0 2 1,0-16-2,9 27 1,-9-14 1,6 1 0,-6-14 0,4 25 1,-4-25-1,6 21 2,-6-21-2,4 15 1,-4-15-2,0 0 1,6 18-1,-6-18 0,0 0 1,0 15-1,0-15 1,0 0-1,0 0 0,8 15 0,-8-15 2,0 0-1,0 0-1,0 0-1,0 0 1,0 0 1,0 0-1,4 15 0,-4-15-2,0 0 0,0 0 0,0 0 1,0 0 0,0 0 0,0 0 2,0 0-1,0 0 2,0 0-1,0 0 0,0 0 1,0 0-2,0 0-2,0 0 1,0 0 0,0 0 0,0 0 0,0 0 1,0 0 0,0 0 2,0 0-1,0 0 1,0 16 1,0-16-2,0 0-1,0 0-1,0 0 1,0 0-1,0 0 0,0 0 3,0 0 1,0 0 3,0 0 4,0 0 4,-14 7 5,14-7 3,-14 0 4,14 0 2,-19 8-15,19-8-13,-20 0 0,6 0 0,14 0 0,-26 10 0,26-10 0,-29 9 0,13-1 0,-2-2 0,0 2 0,-3 1 0,4-1 0,-3-2 0,0 1 0,-3-1 0,-3-6 0,-1 4 0,-9-4 0,-1 5 0,-10-5 0,0 6 0,-5-6 0,-4 8 0,4 0 0,-2-8 0,1 9 0,-1-9 0,3 5 0,0-5 0,5-5 0,2 1 0,1-4 0,9 1 0,-1-5 0,10 7 0,-7-10-59,15 10-87,-9-8-17,4 6-7,-9-7 9,2 3-10,-6-5 18</inkml:trace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34:05.141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33474B3C-7AF3-4939-9C65-D23A77006770}" emma:medium="tactile" emma:mode="ink">
          <msink:context xmlns:msink="http://schemas.microsoft.com/ink/2010/main" type="inkDrawing" rotatedBoundingBox="14077,12097 14180,12488 13834,12579 13731,12189" semanticType="callout" shapeName="Other">
            <msink:sourceLink direction="with" ref="{94F389D1-7FC1-466D-B75E-54B0F603CD71}"/>
            <msink:sourceLink direction="with" ref="{BEC19D81-7A30-4EAF-A351-F3A3B1BF36D7}"/>
          </msink:context>
        </emma:interpretation>
      </emma:emma>
    </inkml:annotationXML>
    <inkml:trace contextRef="#ctx0" brushRef="#br0">1918-540 70,'0'0'36,"0"0"5,0 0-2,0 0 1,0 0-4,-12-9 1,12 9-2,0 0-2,0 0-7,0 0-3,0 0-1,0 0 1,0 0 1,0 0 4,0 0 6,-12 15 14,12-15 8,0 0-1,0 0-8,0 14-1,0-14-5,0 0-6,0 0-11,0 19-14,0-19-12,0 0 1,9 14 0,-9-14-1,0 0 3,0 0-2,12 15 3,-12-15-2,0 0 1,0 0-1,12 18 2,-12-18-5,0 0 2,10 14-2,-10-14 4,0 0-4,9 17 2,-9-17-2,0 0 2,0 0 2,0 0-2,8 15 2,-8-15-3,0 0 1,0 0 1,0 0-1,17 15 1,-17-15-1,0 0 0,15 10 0,-15-10 1,0 0 0,13 6 0,-13-6 0,0 0 0,0 0 0,15 7 0,-15-7 1,0 0-1,0 0-1,16 8 1,-16-8 1,0 0-2,17 8 2,-17-8-1,0 0 1,17 9-1,-17-9 1,0 0-1,17 15 0,-17-15 0,0 0-1,12 14-1,-12-14 1,0 0-1,8 19 2,-8-19-2,0 0 2,8 20-1,-8-20 2,7 14-1,-7-14-1,0 0 1,0 17 1,0-17-1,0 0-1,0 17 1,0-17-3,0 0 3,0 0 0,-15 14 0,15-14-3,0 0 2,0 0 1,0 0 0,0 0 0,-17 17 0,17-17 0,-17 10-1,17-10 0,-19 12 1,19-12 0,-18 9 0,18-9-1,-16 7 0,16-7 1,-19 5-1,19-5 1,-19 0 0,19 0 0,-18 6-1,18-6 2,-20 0-2,20 0 2,-13 6 0,13-6 0,0 0-1,-19 0-1,19 0 1,-15 0 0,15 0 0,-16 0-1,16 0 1,-15-4-1,15 4 2,-14 0-1,14 0-1,0 0 1,-18 0-1,18 0 1,0 0 0,-22-8 0,22 8 0,-16-5 0,16 5 4,0 0-2,-17-13 0,17 13 1,0 0-2,-8-17 1,8 17-1,0-16 1,0 16-3,0-14 0,0 14 1,0-15-1,0 15 1,0-19-1,0 19 2,7-22-2,-7 22 1,10-21-1,-10 21 1,15-26 0,-15 26 0,11-21 2,-11 21-2,8-18 0,-8 18 0,0-15 0,0 15 0,5-16-1,-5 16 1,0-16-4,0 16 3,0 0-2,-9-16 1,9 16-10,0 0-45,-19-6-39,19 6-28,0 0-13,-23 5-2,23-5 5,0 0-8</inkml:trace>
  </inkml:traceGroup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34:49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33BA01BA-0D21-4A5D-A16F-E4A204DCA64E}" emma:medium="tactile" emma:mode="ink">
          <msink:context xmlns:msink="http://schemas.microsoft.com/ink/2010/main" type="inkDrawing" rotatedBoundingBox="11939,12552 11979,13241 11752,13253 11713,12564" semanticType="callout" shapeName="Other">
            <msink:sourceLink direction="with" ref="{B853F71D-BC33-4DEE-9B22-11CA50AE54AA}"/>
            <msink:sourceLink direction="with" ref="{4DD7504C-FAE6-4A0D-A325-1A086694A1CA}"/>
          </msink:context>
        </emma:interpretation>
      </emma:emma>
    </inkml:annotationXML>
    <inkml:trace contextRef="#ctx0" brushRef="#br0">508 1793 121,'0'0'37,"0"0"-6,0 0-6,-14 13-4,14-13-1,0 0 3,0 0 6,-18 8 7,18-8 3,0 0 4,-14 10 1,14-10 3,0 0-1,-15 7 4,15-7 4,0 0-3,-13 16-3,13-16-4,0 0-3,-18 13-4,18-13-6,0 0-11,-17 17-14,17-17-5,0 0-1,-13 13 0,13-13 0,0 0-1,-13 17 0,13-17 0,0 0 0,-7 14 1,7-14 0,0 0 1,-9 19 0,9-19 0,-11 13 0,11-13-1,-9 18 0,9-18 0,-8 17 0,8-17-1,-7 15 2,7-15-2,-4 17 1,4-17 0,-7 20 1,7-20-2,-4 23 1,4-23-1,-5 25 0,5-25 0,0 22 0,0-22-1,0 19 2,0-19 0,0 17-1,0-17 1,0 17 0,0-17-1,8 19 1,-8-19 0,8 20-1,-8-20 0,11 21 1,-11-21 0,14 17-1,-14-17 1,12 16 1,-12-16-1,10 16 0,-10-16-1,8 16 2,-8-16-1,8 19 1,-8-19-3,10 24-2,-10-24 3,13 25-2,-13-25 3,19 26-4,-10-12 3,-1 1-2,-8-15 1,16 23 4,-16-23-2,14 17 1,-14-17 0,0 0 0,16 19 0,-16-19 1,0 0-1,14 6 1,-14-6-1,0 0 0,0 0-8,0 0-53,13 8-44,-13-8-31,0 0-14,0 0 5,0 0-7,-18-11 0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29:51.830"/>
    </inkml:context>
    <inkml:brush xml:id="br0">
      <inkml:brushProperty name="width" value="0.21167" units="cm"/>
      <inkml:brushProperty name="height" value="0.211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6FC76BDF-71A3-4582-AA35-148D131D774C}" emma:medium="tactile" emma:mode="ink">
          <msink:context xmlns:msink="http://schemas.microsoft.com/ink/2010/main" type="inkDrawing" rotatedBoundingBox="14315,10210 14351,10075 14375,10081 14338,10217" semanticType="callout" shapeName="Other">
            <msink:sourceLink direction="with" ref="{47CF09F7-8559-40A1-981C-95558322374B}"/>
            <msink:sourceLink direction="with" ref="{2A650094-2E2B-4EBE-A7F7-9022212E22D4}"/>
            <msink:sourceLink direction="with" ref="{EC8B9599-D295-43EA-97C0-054B14A033ED}"/>
          </msink:context>
        </emma:interpretation>
      </emma:emma>
    </inkml:annotationXML>
    <inkml:trace contextRef="#ctx0" brushRef="#br0">-3300 1182 743,'0'0'200,"0"0"-120,-17 0-80,17 0 0,0 0 0,0 0 0,0 0 0,0 0 0,0-20 0,0 20 0,0 0-80,9-26-62,-9 8-40,0 18-1,19-44-6,-2 19-5</inkml:trace>
  </inkml:traceGroup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34:50.919"/>
    </inkml:context>
    <inkml:brush xml:id="br0">
      <inkml:brushProperty name="width" value="0.03528" units="cm"/>
      <inkml:brushProperty name="height" value="0.03528" units="cm"/>
      <inkml:brushProperty name="color" value="#7030A0"/>
      <inkml:brushProperty name="fitToCurve" value="1"/>
    </inkml:brush>
  </inkml:definitions>
  <inkml:traceGroup>
    <inkml:annotationXML>
      <emma:emma xmlns:emma="http://www.w3.org/2003/04/emma" version="1.0">
        <emma:interpretation id="{B8FC1853-5B2D-46C2-B18C-E9F4B479BDCD}" emma:medium="tactile" emma:mode="ink">
          <msink:context xmlns:msink="http://schemas.microsoft.com/ink/2010/main" type="inkDrawing" rotatedBoundingBox="13219,12486 13305,13375 13030,13402 12944,12512" semanticType="verticalRange" shapeName="Other">
            <msink:sourceLink direction="with" ref="{1EB7774F-2948-4BE7-8795-ECB4AA1F9512}"/>
          </msink:context>
        </emma:interpretation>
      </emma:emma>
    </inkml:annotationXML>
    <inkml:trace contextRef="#ctx0" brushRef="#br0">1543 1751 19,'0'0'11,"0"0"-3,0 0 0,8 16 8,-8-16 7,0 0 8,16 13 3,-16-13 4,11 13-5,-11-13-2,12 19-6,-12-19-6,14 18-7,-14-18-2,16 19 4,-16-19 13,20 17 13,-20-17 23,18 17 5,-18-17-2,17 17 1,-17-17-5,14 17-9,-14-17-12,12 15-15,-12-15-22,15 13-3,-15-13 0,15 16 0,-15-16 0,14 21 2,-14-21-1,15 24 0,-10-11 0,-5-13 0,12 27-2,-12-27 1,11 25-2,-11-25 0,13 21 0,-13-21 1,12 20 0,-12-20 1,9 20-1,-9-20 0,7 25 1,-7-25 0,0 23-1,0-8 1,0-15-2,5 24 1,-5-24-1,0 24 1,0-24 0,0 22 0,0-22 0,0 23 0,0-7-2,0-16-2,-6 28 2,6-11-2,-7-1 2,7 1-2,-7-3 3,7 2-6,0-16 7,-9 24 2,9-24-1,-12 25 0,12-25-1,-16 21 1,16-21-1,-20 22 3,20-22-4,-20 21 2,20-21-3,-22 17 2,22-17 0,-19 19 0,19-19-1,-20 17 1,20-17 0,-20 17 0,20-17 0,-14 14 0,14-14 0,0 0 0,-19 18 0,19-18 1,0 0-1,0 0 1,0 0 0,-12 15 0,12-15 1,0 0-52,0 0-43,0 0-28,0-19-21,0 19-1,-16-20-4,16 20-1</inkml:trace>
  </inkml:traceGroup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37:03.456"/>
    </inkml:context>
    <inkml:brush xml:id="br0">
      <inkml:brushProperty name="width" value="0.03528" units="cm"/>
      <inkml:brushProperty name="height" value="0.03528" units="cm"/>
      <inkml:brushProperty name="color" value="#00B050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00B0F0"/>
      <inkml:brushProperty name="fitToCurve" value="1"/>
    </inkml:brush>
  </inkml:definitions>
  <inkml:traceGroup>
    <inkml:annotationXML>
      <emma:emma xmlns:emma="http://www.w3.org/2003/04/emma" version="1.0">
        <emma:interpretation id="{D9959033-5E16-42B9-BD17-7F8CC4DDA667}" emma:medium="tactile" emma:mode="ink">
          <msink:context xmlns:msink="http://schemas.microsoft.com/ink/2010/main" type="writingRegion" rotatedBoundingBox="13127,13384 14198,13129 14623,14915 13552,15170">
            <msink:destinationLink direction="with" ref="{33DB2087-E87D-449E-A63E-9A89BAB40AC4}"/>
          </msink:context>
        </emma:interpretation>
      </emma:emma>
    </inkml:annotationXML>
    <inkml:traceGroup>
      <inkml:annotationXML>
        <emma:emma xmlns:emma="http://www.w3.org/2003/04/emma" version="1.0">
          <emma:interpretation id="{8A123AC5-C2AC-4CE6-BC78-FAB8DA02C4BF}" emma:medium="tactile" emma:mode="ink">
            <msink:context xmlns:msink="http://schemas.microsoft.com/ink/2010/main" type="paragraph" rotatedBoundingBox="13127,13384 14198,13129 14292,13525 13222,137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4A1334-8F97-4D96-AA91-230BE25D9B4B}" emma:medium="tactile" emma:mode="ink">
              <msink:context xmlns:msink="http://schemas.microsoft.com/ink/2010/main" type="line" rotatedBoundingBox="13127,13384 14198,13129 14292,13525 13222,13780">
                <msink:destinationLink direction="with" ref="{2FB60953-E4B5-45F0-AA66-494C9D1ECE9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C4974AF-E3B3-44E8-B847-F0836C7CB9D8}" emma:medium="tactile" emma:mode="ink">
                <msink:context xmlns:msink="http://schemas.microsoft.com/ink/2010/main" type="inkWord" rotatedBoundingBox="13127,13384 14198,13129 14292,13525 13222,13780">
                  <msink:destinationLink direction="with" ref="{55C267CD-B7BC-4B8F-86E6-5A0037C581E8}"/>
                  <msink:destinationLink direction="with" ref="{F3487CE8-A06F-485D-AB23-D65109735B69}"/>
                </msink:context>
              </emma:interpretation>
              <emma:one-of disjunction-type="recognition" id="oneOf0">
                <emma:interpretation id="interp0" emma:lang="en-US" emma:confidence="0">
                  <emma:literal>☹</emma:literal>
                </emma:interpretation>
                <emma:interpretation id="interp1" emma:lang="en-US" emma:confidence="0">
                  <emma:literal>s x</emma:literal>
                </emma:interpretation>
                <emma:interpretation id="interp2" emma:lang="en-US" emma:confidence="0">
                  <emma:literal>" x</emma:literal>
                </emma:interpretation>
                <emma:interpretation id="interp3" emma:lang="en-US" emma:confidence="0">
                  <emma:literal>z</emma:literal>
                </emma:interpretation>
                <emma:interpretation id="interp4" emma:lang="en-US" emma:confidence="0">
                  <emma:literal>S x</emma:literal>
                </emma:interpretation>
              </emma:one-of>
            </emma:emma>
          </inkml:annotationXML>
          <inkml:trace contextRef="#ctx0" brushRef="#br0">2112 466 37,'0'0'95,"0"0"-26,0 0 3,0 0 15,0 0 9,-16 11 2,16-11-6,-30 25-9,10-8-13,-7 2-26,1 5-14,-5-3-16,-1 2-11,-1 2-4,0 0 3,1-1-2,-3 3 1,-2-1-1,3 1 0,2-3 0,-1 1-1,5-3-10,-2-5-49,12 0-29,2-7-30,16-10-17,0 0-13,0 0-9,0 0-11</inkml:trace>
          <inkml:trace contextRef="#ctx0" brushRef="#br0" timeOffset="-468.0008">2092 380 212,'0'0'73,"0"0"8,-14 0 0,14 0 6,-17 10-8,1-6-11,16-4-12,-30 17-8,13-5-8,-4-1-12,4 5-6,-5 0-15,4 1-5,-5 2-2,2 0 2,-2 1-2,2 1 0,-3-1 1,0 0-1,0-4 0,2 5 1,-1-8-2,4 1 1,2-3 0,3 1 1,14-12-1,-20 10 0,20-10 0,0 0 1,0 0 0,0 0-1,0 0 1,0 0-1,0 0 0,0 0-27,0 0-29,0 0-24,0 0-29,0 0-31,0 0-19,0 0-8,-8-14 14,8 14 153</inkml:trace>
          <inkml:trace contextRef="#ctx0" brushRef="#br0" timeOffset="483.6009">2131 533 241,'24'-12'172,"-24"12"-52,0 0-48,24 6 0,-24-6-15,28 15-3,-11-5-13,4 5-22,3 0-23,0-1 2,4 2 0,-1-2 0,-2-3 0,-5 0-1,0 0 1,-20-11 0,21 20-1,-21-20 1,9 14-2,-9-14-21,6 17-30,-6-17-14,0 0-12,0 0-16,0 0-15,0 0-18,0 0-12,0 0 33,0 0 109</inkml:trace>
          <inkml:trace contextRef="#ctx0" brushRef="#br0" timeOffset="1029.6018">2235 424 221,'0'0'156,"0"0"-34,-16-9-30,16 9-8,0 0-13,0 0-8,17-10-13,-17 10-27,24 0-24,-24 0 0,28 12-2,-12-4 0,8 4-1,1-2 2,4 3 0,3 0 1,0-3 0,2 1 0,1-1 1,-3-3-2,-7 1 0,-6-2-1,-5-6 1,-14 0-1,14 10-1,-14-10-5,0 0-50,0 0-33,0 0-27,0 0-21,0 0-10,0 0-12,-15-8 46</inkml:trace>
        </inkml:traceGroup>
      </inkml:traceGroup>
    </inkml:traceGroup>
    <inkml:traceGroup>
      <inkml:annotationXML>
        <emma:emma xmlns:emma="http://www.w3.org/2003/04/emma" version="1.0">
          <emma:interpretation id="{8D63D5E3-AEC1-4E71-AA7F-EEDA1D3F8C94}" emma:medium="tactile" emma:mode="ink">
            <msink:context xmlns:msink="http://schemas.microsoft.com/ink/2010/main" type="paragraph" rotatedBoundingBox="13497,14964 13799,14055 14213,14192 13911,151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D2F808-4086-4FD5-8509-9BFE45014916}" emma:medium="tactile" emma:mode="ink">
              <msink:context xmlns:msink="http://schemas.microsoft.com/ink/2010/main" type="line" rotatedBoundingBox="13497,14964 13799,14055 14213,14192 13911,15102">
                <msink:destinationLink direction="with" ref="{D56344B7-6B12-4778-9011-E5A81E1B1FA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094C110-227E-452A-99E5-DE6DF7FB62BE}" emma:medium="tactile" emma:mode="ink">
                <msink:context xmlns:msink="http://schemas.microsoft.com/ink/2010/main" type="inkWord" rotatedBoundingBox="13497,14964 13799,14055 14213,14192 13911,15102">
                  <msink:destinationLink direction="with" ref="{8DFDD046-B1D7-4753-95A1-EFD372A27786}"/>
                  <msink:destinationLink direction="with" ref="{FC3E71FA-CDF0-4E4D-98F2-FC9504C0EB5C}"/>
                </msink:context>
              </emma:interpretation>
              <emma:one-of disjunction-type="recognition" id="oneOf1">
                <emma:interpretation id="interp5" emma:lang="en-US" emma:confidence="0">
                  <emma:literal>ai.</emma:literal>
                </emma:interpretation>
                <emma:interpretation id="interp6" emma:lang="en-US" emma:confidence="0">
                  <emma:literal>taxis</emma:literal>
                </emma:interpretation>
                <emma:interpretation id="interp7" emma:lang="en-US" emma:confidence="0">
                  <emma:literal>airs</emma:literal>
                </emma:interpretation>
                <emma:interpretation id="interp8" emma:lang="en-US" emma:confidence="0">
                  <emma:literal>anis</emma:literal>
                </emma:interpretation>
                <emma:interpretation id="interp9" emma:lang="en-US" emma:confidence="0">
                  <emma:literal>Hirai.</emma:literal>
                </emma:interpretation>
              </emma:one-of>
            </emma:emma>
          </inkml:annotationXML>
          <inkml:trace contextRef="#ctx0" brushRef="#br1" timeOffset="-42672.1789">2527 1461 113,'0'0'74,"-21"10"-6,21-10 1,-26 15 2,13-8 1,-1-1-4,14-6-25,-22 7-31,22-7-28,0 0-24,0 0-23,0 0-17,0 0-5,-9-16 4,9 16 19,4-20 19,-4 20 14,7-22 8,-7 7 6,10 2 2,-3-5-4,4 2 1,-4-1 7,5 1 11,-1 2 23,0 1 26,-11 13 36,12-15 25,-12 15 3,0 0 0,0 0-4,-20 13-18,1-3-19,1 8-24,-6-3-33,-2 4-21,1 5 4,0-4 0,0 2-2,5-4 4,2 0-3,4-4 1,14-14-1,-17 19 0,17-19-1,0 0-2,0 0 1,0 0-2,0 0 1,21-21-1,-21 21 0,26-24 2,-12 9 0,2-2 1,1 3 1,-3 1 0,0 2 0,-14 11 0,20-9 0,-20 9 1,0 0-1,0 0 1,-18 23 0,2-10-1,-5 6 0,1-1 2,-1 0-1,-2 3 0,5-8 0,3 1 0,15-14 1,-18 14 1,18-14-3,0 0-1,0 0 0,9-15 0,6 2-1,0-4 0,4 0-2,1-4 0,5 2 3,-1 0 2,-3-2 0,-2 6-1,-2 0 3,-17 15-2,22-11 0,-22 11-1,0 0 0,-15 29 0,-1-8-1,-3 4 1,-2 3-3,0 1 4,-2-1-1,3-5 3,6-2-1,14-21 1,-20 21 1,20-21 0,0 0-1,0 0 0,16-12-1,-16 12-1,33-25 1,-13 8-3,7-5 0,3-4 0,-1 1 1,3-2-1,-5 3 3,-3 6-2,-6 2 1,-3 5-3,-15 11-1,0 0-1,0 0 0,-15 17 0,-1-1-1,-5-2 0,-3 5 0,-1-1 4,0 0 0,1-1 0,5-3 0,6-4 3,13-10 0,-17 10 0,17-10 0,0 0 1,0 0-2,13-22-2,1 12-4,0-1 1,2-1 5,-16 12 0,25-17 1,-25 17 1,16-4 0,-16 4 1,0 0-2,-20 17-54,5-10-53,7 8-28,-10-9-22,18-6-4,-23 11 37</inkml:trace>
          <inkml:trace contextRef="#ctx0" brushRef="#br1" timeOffset="-46525.3858">2175 1303 347,'0'0'169,"10"-16"-31,-10 16-66,20 0-18,-5 7-27,1-2-36,1-1 4,4 4-1,-2-2-1,2 3-1,-2-5-4,2 2-23,-4-6-27,-1 5-27,-2-5-21,-14 0-16,18 0-12,-18 0-13,0 0 102</inkml:trace>
          <inkml:trace contextRef="#ctx0" brushRef="#br1" timeOffset="-43998.1813">2231 1699 265,'0'22'107,"-8"8"-1,2 1-11,2 3-8,-1-1-20,5 3-15,-8-6-29,8-5-28,-4-2 4,4-8-5,0-15 5,0 19-7,0-19 5,0 0-6,0 0 8,0 0-2,0-20-25,4-1-14,3-3-9,-7-5 6,8-1 7,-8-3 9,5 7-4,-5-1 5,0 6 24,0 8 15,0 13 15,0 0 12,0 0-2,-11 23-4,5 0 0,2 10 2,-4 2-5,1 5 0,-2-3-7,1 3-15,3-9-5,-2-4-7,2-8 2,1-6-7,4-13 6,0 0 0,0 0 0,9-13 0,-1-6 0,1-6 7,0-5-1,2-7 5,-2 1-4,3-4 2,-2 3-4,-1 4 4,-4 8-4,1 5-4,-6 20 3,0 0 0,0 0 0,0 13 2,-8 11 0,0 4 3,-2 6-2,0 2-2,-1-1 2,-1 1-6,3-6 6,1-5-7,0-6 4,3-4-10,5-15 4,0 0 1,0 0 0,0 0 0,0 0 0,12-23 1,-3-2 2,0-6 8,3-6-10,-3-2 9,1 1-8,-5 1-4,2 6 7,-2 9 2,-5 8-2,0 14 1,0 14 6,4 13-4,-4 10 3,0 7 4,0 3-6,0 2-4,0-1 4,0-6-5,-4-9 4,4-6-6,0-12 3,0-15-2,0 14-2,0-14-2,0 0 1,0-15 0,11-1 0,-2-7 0,4-9 3,-2-3 8,2-6-4,0-3 6,-2 2-6,0 1 3,-3 5-5,-3 8 6,-5 8-5,0 20-2,7-20 4,-7 20-2,0 0 0,0 0 1,-12 23-1,4-5 1,-2 8-2,0 4 2,-2 9-6,-3 2 0,1 4 3,0-5-4,1-2 5,1-1-5,3-13 7,2-3-5,7-21 5,-5 19-4,5-19 1,0 0 0,0 0 0,14-28-1,-4 5-2,-1-9 2,-1-7 2,0-4 5,-1-4-3,-3 0 2,-4 2-3,0 5 4,0 7-4,0 9 2,0 6-4,0 18 1,0-19 0,0 19 2,0 0-2,0 0-1,-11 23 0,7-4 2,-1 6-1,-2 6 2,2 5-4,-1 6-4,1-1 5,5 1-3,-4-7 4,4-2-7,0-6 8,0-5-6,0-22 7,0 21-1,0-21-2,0 0 1,0 0 0,0 0 0,15-23-1,-15-4 1,6-2-2,0-10 8,0-5-4,0-6 3,0-1-3,1 5 3,-1 5-3,-2 7 2,2 9-4,-6 9-2,0 16 4,0 0 2,0 20-1,-10 9 1,3 7-3,-1 7 3,-2 9-1,1 4-5,1-1 2,0-3-5,3-6 4,1-6-5,-2-11 4,6-3-7,0-13 5,0-13-1,0 0 1,0 0 0,0 0 0,8-17 1,-1-5 2,0-7 0,-1-11 3,2-6 4,0-6-3,0-1 4,-1 3-5,-1 3 4,-2 11-2,-4 7 5,0 12-7,0 17 0,0 0 1,-9 19 0,0 6-2,0 4 3,-1 5-5,1 7-4,-3-3 6,3 2-7,-1-4 6,5-3-6,-2-7 6,1-2-6,6-8 5,0-16-1,-10 17-2,10-17 0,0 0 1,0 0-1,8-17 0,-4-1 1,2-2 1,-1 1 0,-1 4 4,-4-1-3,0 16-1,0 0 0,0 0 0,0 0-1,-12 25-1,5-7 2,1 0-3,-1 1 3,7-2-2,0-17-37,-5 20-38,5-20-26,0 0-19,0 0-9,0 0-5,10-15 59</inkml:trace>
          <inkml:trace contextRef="#ctx0" brushRef="#br1" timeOffset="-46104.185">2098 1677 95,'0'0'92,"-20"25"-49,9-9-42,3 0-6,2 4-7,-2-4-15,1 2-19,7-18-12,-12 30-10,12-30 53,-9 23 15</inkml:trace>
          <inkml:trace contextRef="#ctx0" brushRef="#br1" timeOffset="-66634.9252">1877 2034 81,'0'0'41,"0"0"7,13-8-1,-13 8 2,0 0-2,0 0 3,18-5-4,-18 5-4,0 0-7,17 0 3,-17 0 8,20 0-4,-20 0-4,23 0-4,-23 0-3,22 5-1,-22-5-6,19 11-10,-19-11-13,17 11-3,-17-11 1,17 14 2,-17-14-1,16 17 0,-16-17 1,16 13-1,-16-13 0,13 15 1,-13-15-1,14 18-1,-14-18 1,16 15 0,-16-15-1,14 16 1,-14-16-1,18 13 1,-18-13 1,16 11-1,-16-11 1,14 9-2,-14-9 1,0 0-3,19 13 1,-19-13 1,14 6 0,-14-6-1,14 0 1,-14 0 1,0 0 0,16 5 2,-16-5-3,0 0-20,0 0-33,0 0-37,0 15-25,0-15-21,0 0-5,-27-6-9,27 6 90</inkml:trace>
          <inkml:trace contextRef="#ctx0" brushRef="#br1" timeOffset="-67524.1267">1958 2084 33,'0'0'18,"0"0"0,0 0-1,0 0 7,15 0 2,-15 0 6,0 0-1,0 0-1,0 0-5,0 0-11,0 0-19,13 14-19,-13-14-9,0 0-10,0 0-5,0 0-6,13 16-5</inkml:trace>
        </inkml:traceGroup>
      </inkml:traceGroup>
    </inkml:traceGroup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45:12.9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4787BE6-9056-4180-BCCC-AF171A81BB8E}" emma:medium="tactile" emma:mode="ink">
          <msink:context xmlns:msink="http://schemas.microsoft.com/ink/2010/main" type="inkDrawing" rotatedBoundingBox="11558,10954 19532,12172 18826,16794 10851,15575" hotPoints="18824,13997 14595,15921 10819,13214 15048,11290" semanticType="enclosure" shapeName="Ellipse">
            <msink:sourceLink direction="with" ref="{4B817348-BD92-4592-8F92-CFA32066BD78}"/>
            <msink:sourceLink direction="with" ref="{F360B5B7-895F-42C0-805C-E3C2F7CB2DAB}"/>
            <msink:destinationLink direction="with" ref="{A6A943BB-DEED-47F8-9706-F5F185835610}"/>
          </msink:context>
        </emma:interpretation>
      </emma:emma>
    </inkml:annotationXML>
    <inkml:trace contextRef="#ctx0" brushRef="#br0">1400 0 39,'-27'20'28,"10"-12"4,-2 5 3,-2-5-1,1 4-3,-1-3-5,-1 1-7,1-1-8,0-3-5,0 4-4,-1-1 1,1-3 2,-1 2 7,-4-2 0,4 6 2,-4-3 1,1 3 2,1 0-2,3 0-1,-2 4-4,4-1-5,-1 6-1,0-4-3,1 2 0,0-2 2,0 3 7,-3-3 6,1 2 4,-2-2-1,2 1 0,-4 2 0,1 0-1,3 2-4,-5 1-9,4 1-3,-2 1-1,1 0 4,-1 0 1,1 0 4,1 1-1,-3-5 3,4 3-1,-2 1-1,2-3-4,1 2-2,1 2-1,2-2-1,0 3 1,0 2 5,-2-2 4,0 2 4,2 2 4,-3-1 0,3 4 3,-3 1-2,0 2 2,1-7 1,3 5 5,-2-2-1,3 1-2,-2-3-3,5-2 1,-3-1-3,5 3-1,-2 0-7,1 0-9,2-3-2,1-1-2,1-1 1,3-2-2,-1-2 1,5-1-1,0-6 1,0 3 1,-4 2-1,4-1 1,0-1-1,-5 4 0,5 2 0,-4-3 2,4 4-2,0-2 1,0 1-1,-6 2 1,6 0-1,0-1 1,0 4-1,0 1 1,-4 1-1,4 1 2,-5-1-1,5-2 0,0 0-2,0-2 2,0-2-2,0-1 3,0-3-3,0-1 0,5 3-2,-1-4 1,4 2-2,0 1 2,3 2-3,0 0-4,2 2 5,-1-3-4,1 1 6,-1-2-4,0-2 4,0-2-4,-1-1 6,-11-17-1,22 23 0,-22-23 0,21 19 0,-21-19 1,23 18-1,-23-18 2,17 18-2,-17-18 2,18 21-1,-18-21 1,13 29-2,-5-15 0,-2 3 1,5-2-1,-3 4 2,-1-6-2,2 1 0,-9-14 1,13 17 0,-13-17 1,0 0-2,14 7 0,-14-7-2,0 0 0,13-19-13,-13 5-14,0 14-11,5-29-18,-5 14-15,0-6-13,0 3-13,-5-4-9,-2 1 1,1 2 7,-2-2 3,8 2 15,-11-1 71</inkml:trace>
    <inkml:trace contextRef="#ctx0" brushRef="#br0" timeOffset="-2074.8036">456 657 51,'21'-17'18,"-21"17"-3,20-20-4,-20 20-3,24-21-5,-24 21-2,23-23-4,-9 13 5,-14 10 2,23-24 11,-23 24 4,20-23 3,-20 23 2,21-21-3,-21 21-1,24-26-3,-24 26-6,28-23-8,-13 13-2,2-1-1,-2 1 2,1 1 6,-16 9 3,26-22 2,-11 14 3,-1-2-2,1-3-2,0 1-3,2-2-2,0-1-3,3-1-3,-3 0-1,2-1 2,-3 3 4,1-3 2,-4 4 3,1-1 0,-14 14 1,25-20-2,-25 20-1,24-24-2,-8 13 0,1-1-4,2-1 0,2 4 1,-1-2 2,3-3 4,-4 4-1,5 0 3,-5 0-1,2 1 1,0 1-3,-2-2-1,5 1-3,-3 0-2,6 0 0,-1-1-3,4-1 0,0 2 8,3-5 16,2 2-4,1 0 3,0 1-3,-2-3 1,2 3-1,1-1-3,-1 1-7,-1-1-13,-1 2 4,2-1-1,0 0 3,-1 1 1,2-1 1,-4 1 16,4 2 5,-3-3 0,1 3-6,-3-1 2,3 2-2,-3-2 1,2 2-1,1 0-13,-1 0-7,-2 1 1,2-2 1,1 2 0,-1 0-2,0-1 0,-1 1 0,1 2 0,-4-3 0,3 7 1,2-6-1,-2 6 1,0-4-1,2 4 0,0-5 0,0 5 0,4 0 0,-1 0 1,1 0 0,-3 0 1,2 0-1,0 0 0,-1 5 3,0-1-3,0 3 1,4 0-2,-1 2 1,4 0-1,3 1 2,-1-2-2,1 3-1,-1-5 1,-1 2 1,-1 1 0,-3-2-1,2 1 0,-3-1 0,1 2 0,0-2 0,2 3 1,-3-3-3,2 2 1,1-2 1,-3 0 1,-3 0-1,0-2 0,-3 1 1,0 0 0,-1-1 2,0 2-3,2-3 1,-1 2-2,3-1 2,2 1-1,2 0 0,3 1 0,0-3 1,2 2 0,0 1 0,-4-1 0,2 1 1,-6-1-2,4 0 1,-2 1-2,-1-1 0,0-1 1,-2 2-1,2 0 1,-1 0-1,2 2 0,0 1 1,2 1 0,2 0 1,3 1 0,1 3-1,-2-1 0,2-2 1,-1 2-1,-2 0 0,-3 0-1,-1-1 1,-3 1 0,-4-4 1,-1 5-1,1-2 1,-5 1-1,3-1 1,-6 2-1,2-1 1,-1 0-2,2 0 2,-2 2-2,-1-3 2,1 2-2,-2 0 1,0-2-1,-2 1 1,1 0 0,0 2 1,-3-2-1,3 1 1,1 5-1,0-3 2,1 2 1,0-1 1,1 2-1,-2 2-3,2 1 3,-2-2-3,0 2 3,-2 0-3,2-1 1,0 4-4,2-4 4,1-2-1,1 3 1,-1 3 0,0-3-1,2 2 1,-3-3-1,1 3-1,-3-1 1,2 4 0,-1-2 0,3 3 1,2-1-2,0 1 2,2 1-1,-1 0 4,1 3-5,-1-5 3,0 2-1,0-1 0,-3 0 0,3 1 0,-3-1-2,3 0-2,-4-1 1,0 3-1,1-3 3,-3 1-3,0 1 6,-2 4-2,2 1 3,-1 3 0,5 0 0,-4 1 0,1 1-1,1 3 0,1-5-3,0-2 1,-6-1 0,-1-2 1,1-4 0,-3 1 1,0 2-1,-2-2 1,0 1-2,2 3 1,-2-1-1,2 1-1,0 3 1,3-3-1,-3 2 2,-2 0-6,4 0 6,-5-1-5,0-2 4,0 3-2,-3-1 1,2 4-2,1 5 3,-1-2 2,0-1-3,0-3 1,-3 2-1,0-2 2,-1 0-1,-1-8 0,-3-4-2,1-5 0,-2 1 1,1-1-1,-2-2-2,2-2 0,-2-2 0,0 0 0,-6-15 1,11 21 0,-11-21 0,12 17-18,-12-17-54,0 0-36,15 8-18,-15-8-10,6-31-2,-6 0-4,-13-13-2</inkml:trace>
    <inkml:trace contextRef="#ctx0" brushRef="#br0" timeOffset="8023.4142">64 1867 38,'0'0'9,"0"29"-12,0-12 4,8 4 4,-3-3 6,1 5 5,-1-2 3,2 3 7,-3-2 5,2 3 7,-2 0 0,4 4-5,0-2 4,3 7-2,0-2 2,2 2 0,-3 6-5,4-1-4,-4 2-2,1-1 2,-2 1-2,2-5 8,1-1 11,-1-8 7,10 3-1,-3-6-3,12 0-3,-4-3-1,9 1-7,-3-1-8,5 2-13,1 1-14,1 0 0,2-1-2,3 0 0,1-4-1,3-3-1,1 1-7,-1-9-5,2 1-7,-4-9-13,2 4-24,-10-8-25,-1 4-26,-5-9-27,-7-2-12,-1-4 3,-9-6 4,1-2 89</inkml:trace>
    <inkml:trace contextRef="#ctx0" brushRef="#br0" timeOffset="920.4016">208 2551 90,'0'14'70,"0"-14"-21,0 0 0,0 0 2,18 0 5,-18 0 7,25 0 7,-5 0 6,-2 0-3,10 6-5,-4-6-6,10 8-10,-1-8-13,6 8-12,1-8-14,4 7-11,2 0-1,2 1-1,-2-1 1,2 1-1,-4 4-1,-4-1 1,-1 3 0,-4-2-1,-4 1 0,-2-1 1,2-1-2,-5 0 1,6-4-1,-3-1-2,3 0-6,-2-6-16,0 9-30,-6-9-22,-1 0-15,-3-6-13,-4 1-11,-2-1-13,-14 6-5,20-25 14,-15 5 93</inkml:trace>
    <inkml:trace contextRef="#ctx0" brushRef="#br0" timeOffset="4357.4077">792 2682 85,'0'0'67,"0"0"-17,0 0-47,-16 13 0,16-13 2,0 0 0,0 0 4,0 0 4,-6 15 5,6-15 5,0 0-2,-4 21-2,4-21-5,-6 17-3,6-17-1,0 21 0,0-21 4,-4 21 0,4-21 3,0 20-2,0-20 1,0 19-6,0-19-2,0 17-2,0-17-2,0 16 0,0-16 2,10 17 3,-10-17 4,6 17 3,-6-17 0,4 15-1,-4-15 1,6 14-2,-6-14-2,0 0-4,5 20 1,-5-20 2,0 0 5,7 17 4,-7-17 2,5 14-2,-5-14 1,5 16-2,-5-16-4,7 20-1,-7-20 1,7 22-1,-7-22 4,4 22 2,-4-7 0,0-15 1,8 23 0,-8-23-4,0 21-3,5-6-6,-5-15-10,4 27 4,-4-13-6,0-14 3,8 27-5,-8-12 5,6 0-6,-6-15 6,7 27 1,-7-27-1,7 23 1,-7-23 1,5 22-1,-5-22 1,7 19 0,-7-19 0,6 20 0,-6-20-1,6 18 1,-6-18-1,6 19 1,-6-19-1,8 18 0,-8-18 0,7 17 0,-7-17 1,8 19 0,-8-19 0,5 20-1,-5-20-1,10 26 2,-10-26-1,8 24 0,-2-9-2,-6-15 2,9 25-1,-2-12 2,-7-13-2,11 24 2,-11-24-2,14 25 1,-7-11 0,-7-14 1,13 27-2,-5-13 1,3 5-1,-2-5 0,3 2 1,0 1 0,1 0-2,1 0 2,0 1-1,0 0 1,-1-2 0,3 1 0,-3-1 0,2 1 0,-1 0 0,1 0-1,2 2 0,-1-3 1,3 1-2,-2 0 1,4-1-3,-2 0 3,0 1-2,0-1-3,3-2 4,-2-1-6,2 2 7,0-1-5,1 0 5,-1 0-6,2-4 7,0 2 0,1-1-1,0-1 2,-2 2-2,2-5 0,0 1-1,0 0 2,1-1-3,-2-3 3,-3 0-3,1 2 2,-2-6 0,0 7 0,2-7 1,-3 6-1,5-6 0,-2 7 0,3-7-1,1 4 0,1-4 0,2 5 1,1-5-1,0 0 1,-2 4 0,3-4 1,0 6-1,1-6 2,3 0-1,-5 6 0,6-6-1,-1 7 2,3-7-1,1 5-1,2-5 1,0 6-1,2-6-1,-2 0 2,0 5 0,-1-5 0,-1 0 0,-3 5 1,2-5 0,-1 0 0,0 6 0,2-6-1,1 5 1,4-5 0,4 0 1,2 5-1,-3-5-1,0 0 1,3 0-1,-3 0 1,0 0 1,-5 0-3,-2 0 1,-2 0 0,-3 4 0,0-4 1,-2 0-2,-2 0 1,1 0 0,-4 5 0,3-5 0,1 0 1,-1 6-2,2-6 1,-1 5 1,0-1 0,1 2 0,-1-6-1,-1 7-1,-2-7 2,0 7-1,-1-7-1,-1 7 0,2-7 2,-4 3-2,2-3 1,-5 0 1,2 7-2,0-7 1,1 0 2,-2 4-2,1-4 2,2 0-2,0 0 1,-1 5-1,1-5 1,1 0-2,0 4 2,-2-4-1,1 5 0,0-5 1,0 0-1,2 7 1,3-7-1,-2 4 2,3-4-1,1 0 0,0 0-1,2 0 1,1 5 0,-4-5-1,1 0 0,1 0-1,1-5 0,1 5 0,-2-6-1,5 1 1,-2-1 0,4 1-1,-1-2 2,0-1 0,1 2 0,-2-3 1,1 1-1,-4-1 2,-1 2-2,1-3 1,0 1-1,1 0 1,-1 0 0,1-3 0,1 1 1,2-2-1,1 1 0,-1-2 1,-1 2 0,3-3-1,-4 3 0,5 0 0,1-4 1,-1 3 0,1-2-1,1 0 0,2 0 5,-2 1-3,0-2 2,0-1-4,-2 5 2,0-3 1,-2 5 2,-5 0-3,-2 1-3,-6 3 1,-3 3 0,-5 3-3,0 0 2,-7-6-3,-13 6 2,23 0-1,-23 0 1,20 0-3,-20 0-24,27 0-35,-27 0-26,23 0-31,-8 0-28,-15 0-4,24 7-3,-24-7 8</inkml:trace>
    <inkml:trace contextRef="#ctx0" brushRef="#br0" timeOffset="5714.6101">6483 4009 106,'0'0'40,"19"-4"-11,-19 4-8,18-5-7,-18 5-1,24-6 1,-10 0 4,4 6 1,-4-8 3,7 5 5,-2-4 6,5 2 1,-3-1 1,4 1-5,2 1 1,0-2 4,3 0 8,-1-1 8,5 7-2,-4-11-5,5 6-3,-5-4-4,5 4-5,-7-3-9,5 2-10,-4-2-19,2-3-2,-1 2 8,1-3 3,2-3 2,-1 0 1,0-1 0,0 0 2,-4-1 5,0 1 1,-4-2-4,1-1-3,-4-4 1,3-1-1,0-4 0,4-3 0,1-4-1,3-1 0,1 1-1,-2-1-4,-1-1 1,0-3-3,-4-1 2,-2-6-2,-5-2 1,-3 1 1,0 0-2,-5-1 1,3 8-22,-6-1-28,4 12-30,-7 3-28,0 6-35,3 4-34,-8-8 0,-5 12-6,-18-13 163</inkml:trace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45:48.87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 contextRef="#ctx0" brushRef="#br0">0-1 525,'16'0'64,"-16"0"-45,20 0-186,-20 0-12,0 0-1,15 0 98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47:06.188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4B817348-BD92-4592-8F92-CFA32066BD78}" emma:medium="tactile" emma:mode="ink">
          <msink:context xmlns:msink="http://schemas.microsoft.com/ink/2010/main" type="writingRegion" rotatedBoundingBox="10582,13011 15671,9606 18483,13808 13394,17214">
            <msink:destinationLink direction="with" ref="{74787BE6-9056-4180-BCCC-AF171A81BB8E}"/>
          </msink:context>
        </emma:interpretation>
      </emma:emma>
    </inkml:annotationXML>
    <inkml:traceGroup>
      <inkml:annotationXML>
        <emma:emma xmlns:emma="http://www.w3.org/2003/04/emma" version="1.0">
          <emma:interpretation id="{221527AD-9053-4791-8BCE-0895A312479C}" emma:medium="tactile" emma:mode="ink">
            <msink:context xmlns:msink="http://schemas.microsoft.com/ink/2010/main" type="paragraph" rotatedBoundingBox="11035,12285 14525,11069 15164,12904 11674,141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D98883-6928-4DFB-B8CA-432451D0D793}" emma:medium="tactile" emma:mode="ink">
              <msink:context xmlns:msink="http://schemas.microsoft.com/ink/2010/main" type="line" rotatedBoundingBox="11035,12285 14525,11069 15164,12904 11674,14120"/>
            </emma:interpretation>
          </emma:emma>
        </inkml:annotationXML>
        <inkml:traceGroup>
          <inkml:annotationXML>
            <emma:emma xmlns:emma="http://www.w3.org/2003/04/emma" version="1.0">
              <emma:interpretation id="{E6671B5A-B8AE-4BFC-B8EC-5954892A7E68}" emma:medium="tactile" emma:mode="ink">
                <msink:context xmlns:msink="http://schemas.microsoft.com/ink/2010/main" type="inkWord" rotatedBoundingBox="11035,12285 14525,11069 15164,12904 11674,14120"/>
              </emma:interpretation>
              <emma:one-of disjunction-type="recognition" id="oneOf0">
                <emma:interpretation id="interp0" emma:lang="en-US" emma:confidence="0">
                  <emma:literal>53RD</emma:literal>
                </emma:interpretation>
                <emma:interpretation id="interp1" emma:lang="en-US" emma:confidence="0">
                  <emma:literal>33RD</emma:literal>
                </emma:interpretation>
                <emma:interpretation id="interp2" emma:lang="en-US" emma:confidence="0">
                  <emma:literal>539760</emma:literal>
                </emma:interpretation>
                <emma:interpretation id="interp3" emma:lang="en-US" emma:confidence="0">
                  <emma:literal>339760</emma:literal>
                </emma:interpretation>
                <emma:interpretation id="interp4" emma:lang="en-US" emma:confidence="0">
                  <emma:literal>334760</emma:literal>
                </emma:interpretation>
              </emma:one-of>
            </emma:emma>
          </inkml:annotationXML>
          <inkml:trace contextRef="#ctx0" brushRef="#br0">704-3670 72,'0'0'70,"0"0"-40,-6 20 11,6-20 0,11 21 0,-11-21 5,23 29 17,-11-10 17,3 5 1,-2 6-7,-1 3-13,-1 7-5,-11 3-7,6 5-5,-14 2-17,-1 0-17,-11 1-5,-3 0-1,-10-4 0,-5-2-4,-6-7 1,0-6-4,-4-5 4,-1-3-4,1-6 1,0-4-2,2-5 3,3-3 0,3 0 0,2 0 1,2 1-1,-1 1 1,1 1-1,3 2 2,1 6-1,0 0 0,3 3-1,-1 0 2,4 4-3,5 0 3,2-1-2,3 3 2,1-2-2,3 3-2,4 3-2,2-1 0,6 2-2,0 2 0,5 1-1,0-1 1,5-1-1,3-2 4,3-3 2,-3-6 3,3-4 2,1-1 6,-1-6 2,0-4-1,3-6-2,2 0-2,3-11 0,1 2-2,1-3-1,-1 0-5,-1 1-9,-3 0-20,-4 7-14,-17 4-12,18-6-5,-18 6 1,0 0 6,0 0 6,0 0 19,0 0 27,0 0 29,0 0 27,-15-12 6,15 12 1,7-24-7,-7 24-6,10-29-11,-2 14-9,-1 0-11,4 0-16,-11 15-6,25-26-13,-7 16-6,-2-1-8,6 2 1,-8-1 7,3-1 25,-17 11 2,23-17 5,-23 17 1,0 0-9,15-15-2,-15 15-8,0 0-11,0 0-25,9-14 2,-9 14 20,0 0 34,17-17 18,-17 17 9,14-17 10,-14 17 3,13-20-1,-13 20-4,10-18-41,-10 18-76,4-18-31,-4 18-14,0 0-9,-4-16-6,4 16-2,-14-10 1</inkml:trace>
          <inkml:trace contextRef="#ctx0" brushRef="#br0" timeOffset="1263.6022">1254-3679 230,'0'0'115,"0"0"-8,-5 22-9,5-8-13,0 3-12,0 9-11,7 6-15,1 8-21,0 6-28,1 4 2,-1 4-3,0 2 2,-8 1 1,0 2 0,-5-2 1,-6 2-1,-8-8 2,-2-1-2,-7-3 3,0-3-2,-5-5 2,0-1-1,-2-11 1,1-3-1,-2-5 1,0-5-1,1-6-1,-1-3 0,3-1-1,-1-4 0,2 5-1,3 1 0,2 5 0,2 2-1,5 4-2,0 5 0,8 3-1,3 1 2,9 4-2,-6 0 1,6 2 1,0 4 1,0 1 1,0 2 2,-4-1-1,-4 0 2,-2 3-3,-8-3 0,1-4-1,0-2 0,-4-6 1,3-1-3,4-5 3,2-1 2,4-5 7,8 6-2,6-4 2,8 1 1,4 1 1,9 2 0,2-3-3,4-3-4,2-3-5,2-6 0,0-5-1,-2-6-1,1-2 0,-4-4-2,1-5 3,1-1 1,1-4 1,0-3-1,0 1 2,0-2-1,0-2 2,-1-2 2,-3 4-1,-6 0 2,-4 5 2,-6 2 12,-11 2-9,-4 3 1,0 14-3,-20-22-2,1 9 1,-2 0-1,-2-1-5,-1-2-8,-1 1 6,4-1 2,0-1-1,2 3 3,4-1 3,5 1-2,3-1-4,7 1-4,0-2-2,12-1-1,7-1 2,5-4-5,8 0-2,5-5 1,4 1 5,7 1 3,1-1 4,-4 3 0,2 1-1,-5-1 2,-2 2-1,-8-3 0,0 1 1,-7-1-1,-5-6 1,-1 0-4,-3-6 0,0-3 4,-2-5-2,-1-2 1,2-2-2,0-4 3,-3 1-2,-2 1 6,0 3-16,-5 5-34,-5 6-23,0 4-19,-11 7-16,-1 9-12,-8 4-19,3 12-11,-12 6 10,4 7 130</inkml:trace>
          <inkml:trace contextRef="#ctx0" brushRef="#br0" timeOffset="-3322.8058">-739-1406 181,'-4'-22'76,"4"22"-8,-8-18-17,8 18-25,-8-27-17,3 11-18,1-2-16,-2-5-17,2-4-12,-1 0-2,-3-4 13,-1-2 20,-2-4 17,-1-3 16,0 0 14,-2-3 15,0 1 16,5 0 1,0 1-9,2 0-8,2 2-9,5 4-3,0 0-13,0 2-11,0 3-10,0 2 4,0-1 6,-9 0 10,1 3 13,-6-1 9,2 3 1,-2-3-7,-1 3-7,-2-1-7,1 0-4,0 5-7,1-4-9,2 2-2,1 0 3,4-2 8,3-2 6,5-4 0,0-1-1,8-3 0,6 0-2,4-6-6,3 1 1,8 1 0,0 2-9,7 4 0,0-1 3,-1 8 0,1 0 0,-2 7-1,-2-3-3,-7 3-6,1 3-1,-8 4-9,-3 2-7,-15 9-12,14-9-9,-14 9 0,6 16 2,-6 1 3,0 8 8,0 4 10,9 6 8,0 5 10,5 4 12,0 5 5,2-5 9,3 5 9,-2-5 1,0-1 1,-1 0-1,-1-4-2,-5-2-3,0-5-7,-5-1-6,-5-4 6,0-1 13,-12-5 4,2-2 3,-4-5-2,0-1-9,-4 0-14,1 0-8,1 0-11,-1-1-12,4 8-4,-2-1 1,6 4 13,1 4 19,2-1 22,6 4 10,6 0 8,3 5 0,-1-4 0,8 6 0,-5-1-11,0 1-9,1 2-8,-2 1-5,-2-1-35,-3-6-41,3 0-40,1-2-27,-1-8-19,8-4 1,-16-19-1,27 21 65</inkml:trace>
          <inkml:trace contextRef="#ctx0" brushRef="#br0" timeOffset="18007.4317">-760-3392 248,'-21'-7'158,"21"7"-6,0 0-71,17-22-25,13 9-12,8-1-27,12 2-21,7 3-11,11 4-19,2 5-6,1 9-10,1 10-6,-10 3 11,-3 5 17,-14 9 19,-9 1 30,-10 4 21,-10 0 12,-7 5 6,-9-2-3,-5 6-7,-4-4-11,-2 3-17,-5-1-7,0 2-11,2 0-3,-1 2-1,4-5 0,3 2 0,8 5-10,0-8-46,7 2-41,8-6-19,10-7-7,9-4-4,6-6-3,13 0-14</inkml:trace>
          <inkml:trace contextRef="#ctx0" brushRef="#br0" timeOffset="-2324.4041">-1611-1646 64,'20'-6'71,"-20"6"-1,21-29-66,-6 12-24,2-5 26,1-1 12,-1-7 13,-2 1 7,-3 1-3,-7-4-13,-5 0-14,0 1-9,-8-3-9,-5-2-12,-6-3 5,-2 1 4,-5 0 18,-3 2 21,1 2 14,0 3 5,3 4 2,1 6-5,6 4-18,0 2-14,18 15-16,-17-24-12,17 24 2,0-23 8,0 23 17,8-24 19,-8 24 11,17-20 13,-17 20 0,23-17-2,-23 17-20,19-14-25,-19 14-23,21-8-17,-21 8-8,24-6-11,-24 6 8,17 0 11,-17 0 19,0 0 16,0 0 5,0 0 3,8-18 2,-8 18-1,-9-15-3,9 15-2,-10-26 10,10 26 11,-5-29 6,5 29-1,0-29-1,0 29-2,0-24-1,0 24-6,0-14-11,0 14-7,0 0-8,5-19-8,-5 19-6,8-14-12,-8 14-9,0 0-2,14-13-6,-14 13-10,0 0-15,0 0-19,5-14-15,-5 14 2,0 0 15,0 21 79</inkml:trace>
          <inkml:trace contextRef="#ctx0" brushRef="#br0" timeOffset="-1560.0027">-1427-2753 154,'0'0'82,"0"0"-17,0 0-43,0 0 10,12 21 3,-3-4 15,2 0 17,6 11 5,0 0-3,6 10-3,-5 1-11,5 7-10,-6-2-13,0 7-16,-5-1-12,-5-3 1,-3 1 0,-4-1-2,-5-3 1,-2-2 0,-2-3 0,-2-3-2,-2-2 1,1-5-4,-1-3 1,3-7 0,4 0-3,2-3-1,4-2-3,0-14 1,12 20-1,-12-20 0,29 19 0,-12-6 1,4-1 1,-1 4 3,-2 1 2,-2 2 6,-4 3 1,-6 5 3,-6 2-1,-10 4 1,-8 2-1,0 2 0,-5 0-4,3 1-2,2 0-4,2-5-1,5-4-2,3-2 1,8-2-4,0-2 3,5 3-2,-5-4-3,6 1 5,-1-5-13,0 4-52,1-3-44,-1-4-29,6-1-17,-11-14 4,15 13 1,-15-13 94</inkml:trace>
        </inkml:traceGroup>
      </inkml:traceGroup>
    </inkml:traceGroup>
    <inkml:traceGroup>
      <inkml:annotationXML>
        <emma:emma xmlns:emma="http://www.w3.org/2003/04/emma" version="1.0">
          <emma:interpretation id="{8EE9FD38-D948-4F40-8202-36B34F6A580B}" emma:medium="tactile" emma:mode="ink">
            <msink:context xmlns:msink="http://schemas.microsoft.com/ink/2010/main" type="paragraph" rotatedBoundingBox="11405,14241 16494,10836 18483,13808 13394,172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C3C73F-0CEE-426D-A076-5E684AB837C5}" emma:medium="tactile" emma:mode="ink">
              <msink:context xmlns:msink="http://schemas.microsoft.com/ink/2010/main" type="line" rotatedBoundingBox="11594,14615 16017,11093 17267,12664 12845,16186"/>
            </emma:interpretation>
          </emma:emma>
        </inkml:annotationXML>
        <inkml:traceGroup>
          <inkml:annotationXML>
            <emma:emma xmlns:emma="http://www.w3.org/2003/04/emma" version="1.0">
              <emma:interpretation id="{ACB07CE5-AF2F-4CB8-B14E-EC2E7B50C5C6}" emma:medium="tactile" emma:mode="ink">
                <msink:context xmlns:msink="http://schemas.microsoft.com/ink/2010/main" type="inkWord" rotatedBoundingBox="11594,14615 16017,11093 17267,12664 12845,16186"/>
              </emma:interpretation>
              <emma:one-of disjunction-type="recognition" id="oneOf1">
                <emma:interpretation id="interp5" emma:lang="en-US" emma:confidence="0">
                  <emma:literal>is</emma:literal>
                </emma:interpretation>
                <emma:interpretation id="interp6" emma:lang="en-US" emma:confidence="0">
                  <emma:literal>Fist</emma:literal>
                </emma:interpretation>
                <emma:interpretation id="interp7" emma:lang="en-US" emma:confidence="0">
                  <emma:literal>Figs</emma:literal>
                </emma:interpretation>
                <emma:interpretation id="interp8" emma:lang="en-US" emma:confidence="0">
                  <emma:literal>ifs</emma:literal>
                </emma:interpretation>
                <emma:interpretation id="interp9" emma:lang="en-US" emma:confidence="0">
                  <emma:literal>Foss</emma:literal>
                </emma:interpretation>
              </emma:one-of>
            </emma:emma>
          </inkml:annotationXML>
          <inkml:trace contextRef="#ctx0" brushRef="#br0" timeOffset="-8564.4151">0 126 25,'14'-23'3,"2"-2"-6,4 0-3,-1-1-9,5-1 11</inkml:trace>
          <inkml:trace contextRef="#ctx0" brushRef="#br0" timeOffset="-5179.2091">53-266 63,'0'0'44,"0"0"6,17-17-1,-17 17-3,16-18-9,-16 18-4,15-22-4,-15 22-2,12-24-2,-12 24 2,8-27 2,-8 13 4,0 14 5,0-26-8,0 26-2,0-27-14,0 27-10,-4-26-18,4 26-5,-12-19-7,12 19 2,-17-23 10,17 23 8,-20-21 13,20 21 10,-28-24 6,28 24 2,-28-26 1,13 13-1,-1 0-2,2-1 0,-1 0-10,0-2 6,1-1 7,3 2 6,-2-5 11,5 1 2,-5-6-6,5 2-9,-3-3-1,4 1-14,-2-5-6,1 1-7,3 1-11,-6-4-7,7 4 4,-4-3-1,3 2-1,1-1-11,4 6-12,-9-8-4,9 5-2,-7-4-5,7 5-9,-4-6 4,4 4 2,-7-3 10,7 2 13,0 1 7,0 0-1,0 2 3,4 2 2,6 1-7,3 3-7,5 3-7,1-1-1,6 3-4,1 4 7,1 1 8,5 1 11,0-2 7,0 5 12,1-4 0,2-1-7,1 0-5,-2-1-4,5-3-5,-5 2-4,-2 0 0,-1-1 3,-4 4 14,-6-2 21,-7 4 11,-14 8 0,16-7-4,-16 7-9,0 0-8,0 0-11,0 0-15,0 0-19,0 0-6,0 0 27</inkml:trace>
          <inkml:trace contextRef="#ctx0" brushRef="#br0" timeOffset="-4648.8082">424-1364 63,'-19'20'37,"1"0"-17,-4-3-1,2 2-15,0-2-3,-1 0-2,4 2-3,0-4 6,2 3 0,-1 1 11,0-2-3,0-1 9,3 1-1,-2 0 0,2-3 1,6 4-3,1-6-7,6 7-4,0-4-3,8 2-1,1 1-1,4 2-1,2 1 1,2 2 3,0 1 5,1 0 2,-2 2 4,1 2 1,-4 1 0,2 1 1,-1 0 3,-3 4 5,0-1 11,-5 0 18,2 6 13,-8-7-3,4 2 2,-4-6-3,0 2 0,-9-8-13,9-2-25,-5-1-43,5-19-41,-6 23-14,6-23-16,0 0-11,0 0-14,0 0-5,0 0 4,-20 0 15,20 0 23,-17-12 77</inkml:trace>
          <inkml:trace contextRef="#ctx0" brushRef="#br0" timeOffset="5132.409">3682-3176 156,'0'0'93,"0"0"-22,0-15-35,0 15 2,0 19-6,0-2-4,-6 9-2,6 9 8,-7 7 2,3 7 5,4 6-11,-5-2-3,5 1 11,-4-7-4,-2 2-2,-3-12-5,-4 0 2,-6-9-2,-1-3 0,-8-6-19,-4-4-24,-1-4-14,-4-11-6,-3 0-7,-1-12 4,0-4 9,-7-9 1,3-1 16,-3-7 7,-1 1 6,1-2 3,3-2-1,5 0-15,1 2-8,10-1-4,1 2 6,5 2 7,5 3 14,2 2 24,0 0 14,3 9 15,-5-3-1,1 9 3,-4-2-14,1 6-4,-5 0-10,-1 1-21,1 6-9,-1 0-1,-1 0 0,-2 0 0,-2 0 2,1 0 0,-4-6 2,0 6-2,-1-9 2,1 1-1,1-2-1,5-2-1,2-5 4,8-3 0,3-2 4,6-6-2,9 0 2,0-4-1,9-5 2,1 1-3,0-1-3,2-4-2,1 2-2,-1 1-3,0 2-7,-4 3-19,3 2-14,-6 1-3,5 6 5,-4 0 26,1 4 9,3 2 0,0 4 4,-10 14 2,25-17-9,-8 17-17,3 0-27,4 7-30,0 5-10,5-1 3,6 3-7,1 3 3,-6-6 2,9 8 35,-13-9 59,4 8 0</inkml:trace>
          <inkml:trace contextRef="#ctx0" brushRef="#br0" timeOffset="3915.6069">3076-1746 217,'-30'7'171,"16"-7"-1,14 0-64,-26-7-10,26 7 4,-24-33-24,17 12-21,-5-8-32,3-6-18,-3-9-1,1-5-4,-2-2 0,-2-1 0,1 1 0,1-1 0,-2 1 0,3-1 0,-1 3 0,3 4 0,2 2 0,2-3 0,2 2 0,4-1 0,-7 1 0,7 2 0,-9-2 0,1 1 0,-3 1 0,-5 0 0,-2 3-18,-9-1-12,-3 7-4,-6 0-5,0 12-8,-8 0-15,4 15-6,-1 0 5,2 14 5,2 9 9,7 6 0,3 5 7,6 9 9,1 8 21,4 7 7,4 9 7,7 3 5,-1 3 5,6 3 6,7-2 7,2 3-4,3-3-3,5-5 0,5-2-1,0-6 0,4-2 2,-3-6 16,4 2-4,-8-9 3,1-1 1,-11-1-1,-5 0 2,-8-4-3,-8-1-2,-5-2-24,-6 1-4,-6-2-1,-2-4-1,-2-3 0,0-1 0,4-3-1,2-3 0,2-2-2,6-4 1,19-10-1,-24 16 0,24-16-1,0 19 1,0-19-1,8 25 2,-3-8-1,7 1 2,-6 1-3,4 6 5,-10-2-3,0-1 3,0 6-3,0-3-2,-12-1 1,2 0 0,-1 0 2,-3-4-4,4-4 2,10-16-2,-16 19 6,16-19-6,0 0-30,0 0-22,16 6-18,-1-6-18,2-5-18,2 5-13,-1 0-22,8 0 1,-10-7 88</inkml:trace>
          <inkml:trace contextRef="#ctx0" brushRef="#br0" timeOffset="2542.8045">849-1174 474,'-25'-17'122,"25"1"-6,-6-8-90,16-3-72,-1-9 22,10 0 3,-3-4 13,5-3 31,4 0 13,-1 4 4,1 4-4,-2 0-6,6 7-15,-4 5-9,3 4-12,0 8-6,1 1-1,5 10 0,-2-6 1,3 6 2,3 0 4,1-6 0,-1 2 0,3-6 6,-1-1 3,-3-5 4,0-1 5,-4-5-1,-5-3-4,-2 0 1,-7-3-4,-4-2-6,-6-3-3,-2-5 15,-7-1-5,0 1-8,0-6-8,-9-1 6,1 2 17,-2 0 10,2 5-1,-1 3-20,4 4-8,5 1-19,0 2-7,0 7-15,12-2-14,2 7 2,2-2 3,10 7 10,-4-1 24,3 5 38,-1 7 14,2 0 7,3 10 1,-5 3-4,6 6-6,-4 5-10,3 2-20,-1 4-13,2 4 10,-3 1 20,-3 6 8,-4-3 3,-3 5 0,-6-4-4,-2 4-13,-9-5-8,5 3-13,-5-3-23,-9-5 0,4 3 7,-6-7 15,-5-4 25,0-2 18,-6-7 11,-1 1 5,-10-10 5,-2-1-11,-6-6-12,-2 4-15,1-4-24,-1 0-4,6 0-4,-1 0 7,7 9 1,3 0 5,10-1 3,3 2 5,15-10 4,-15 30 4,15-7 3,0-2-8,8 3-4,-1-3 0,2 5 0,-1-1 0,-8-2 0,0 0 1,-5 0 0,-10-2 3,-6 1-3,-6-1 4,-6-2-2,-4-1 5,-9-3 0,-1-3 2,-6-3-3,0-1 0,-6-3-1,-2 1-3,-1 0 0,2 4-6,3 5-20,1 1-53,9 4-37,9 3-29,5 0-14,14 0-4,7-6 1</inkml:trace>
          <inkml:trace contextRef="#ctx0" brushRef="#br0" timeOffset="16197.8285">345-826 50,'-53'-6'6,"12"-3"-11,13-2 21,11 2 6,8-6 4,9 0 3,4 0 0,10 0 4,3-2 10,10 0 19,4 1 26,0-4-6,11 6-8,3-2-4,7 16-5,5 0-3,5 6-9,5 6-20,7 3-32,9 6-2,0 1 2,4-1-2,-5-4 1,-9-5 0,-4-6 1,-10-6 0,-10 0-1,-12-6 1,-8-5-2,-6-5 2,-6-3 2,-1-4-23,-7-5-12,2-2 3,-4-6 7,-3 2 25,1-1 2,-5 5 3,0 3-6,0 1 21,7 6 14,-7 3-7,0 17-6,14-19-27,1 11-1,5-1-4,6 1 6,9 0-1,3-1 1,5-3 5,2 2-3,-2-3 3,-5 2-1,-5-1 2,-2 1-3,-10 0 3,-5 5-5,-16 6 0,17-6 4,-17 6 2,0 0 2,8 32-1,-8-2-3,0 6 3,0 6 2,0 5 4,0 6-5,-9 3-6,0 1-4,-7-1 2,-7-4 1,-3 2-2,-5-1-1,-2-2-5,-3-6 3,2-1 1,0-6 4,4-7-1,4-3 1,5-8 0,3-1 0,2-6 0,1 2-1,15-15 0,-23 25 1,11-10-1,12-15 1,-25 29-1,12-14-5,-4 1 6,-2-4-4,-4-1 6,-3-2-2,-7-9 10,-3 6-6,-9-10 6,-6-1 7,-10-6-5,-7 0 3,-5-5-10,-3 3 0,1 0-11,3 2 6,8 3-9,6 0-9,16 8-42,5 0-28,19 17-18,2-3-8,9 10-2,7 4-8,0 5 0,0 1-5,0-1 60</inkml:trace>
          <inkml:trace contextRef="#ctx0" brushRef="#br0" timeOffset="17165.0302">-1130-158 141,'0'0'80,"26"0"-2,0-14 4,10 0-5,5-4-10,7 3 0,-1-4-9,3 6-13,-5 0-15,-1 8-8,-7 5-13,-2 0-7,-7 8 2,-2 1-2,0 3-1,-2-1 0,-6-1-2,-1-4-4,-2-1-2,-15-5 1,20 0-1,-20 0 1,15-26 0,-7 9 0,4-6 1,2-10 3,5-6 1,1-5 4,4-1-4,1-2 4,3 1-3,-2 1 3,0 6-4,0 8 4,-1 9-2,1 8 1,-4 8-1,1 6 0,-1 10-1,0 11 3,0 7-1,-2 8 1,-1 6-2,-3 9-3,-6-1 7,-2 4-2,-8-2 5,0-2-1,-14-2 5,-4 0-5,-7-7 5,-4 2-1,-3-6-2,-5 1 0,0-2-5,-1-2 0,3-1-4,-3-3 1,8-2-1,2-2-2,5-2-2,6 1 0,8-1-5,1-2-14,8 5-48,8-4-35,4 0-24,5-1-6,4-2-7,7 1-4</inkml:trace>
        </inkml:traceGroup>
      </inkml:traceGroup>
      <inkml:traceGroup>
        <inkml:annotationXML>
          <emma:emma xmlns:emma="http://www.w3.org/2003/04/emma" version="1.0">
            <emma:interpretation id="{DEBE699B-F081-41C9-BC16-CAEF26E3DD73}" emma:medium="tactile" emma:mode="ink">
              <msink:context xmlns:msink="http://schemas.microsoft.com/ink/2010/main" type="line" rotatedBoundingBox="12704,15457 17458,12276 18483,13808 13729,16989"/>
            </emma:interpretation>
          </emma:emma>
        </inkml:annotationXML>
        <inkml:traceGroup>
          <inkml:annotationXML>
            <emma:emma xmlns:emma="http://www.w3.org/2003/04/emma" version="1.0">
              <emma:interpretation id="{441E100E-99EE-4507-A5D1-4FB4A3B7A741}" emma:medium="tactile" emma:mode="ink">
                <msink:context xmlns:msink="http://schemas.microsoft.com/ink/2010/main" type="inkWord" rotatedBoundingBox="12704,15457 17458,12276 18483,13808 13729,16989"/>
              </emma:interpretation>
              <emma:one-of disjunction-type="recognition" id="oneOf2">
                <emma:interpretation id="interp10" emma:lang="en-US" emma:confidence="0">
                  <emma:literal>apt</emma:literal>
                </emma:interpretation>
                <emma:interpretation id="interp11" emma:lang="en-US" emma:confidence="0">
                  <emma:literal>asst</emma:literal>
                </emma:interpretation>
                <emma:interpretation id="interp12" emma:lang="en-US" emma:confidence="0">
                  <emma:literal>appt</emma:literal>
                </emma:interpretation>
                <emma:interpretation id="interp13" emma:lang="en-US" emma:confidence="0">
                  <emma:literal>appt'</emma:literal>
                </emma:interpretation>
                <emma:interpretation id="interp14" emma:lang="en-US" emma:confidence="0">
                  <emma:literal>apt'</emma:literal>
                </emma:interpretation>
              </emma:one-of>
            </emma:emma>
          </inkml:annotationXML>
          <inkml:trace contextRef="#ctx0" brushRef="#br0" timeOffset="-6676.8117">-185 529 90,'0'0'64,"0"0"12,15 0 24,-15 0 10,0 0 0,0 0-6,0 0-7,0 0-12,0 0-18,14-10-33,-14 10-29,6-20-14,-6 20-5,10-25 4,0 10-4,-2-4 5,5-1-4,-2 0 12,-1 2 0,1-3-3,1 3 3,-3-2-1,0-1 1,1 0-3,-1 3 3,0-4-1,2-2 0,2 1 1,-1-2 1,3 1-1,-1 1 0,0 2 0,0-2 2,2 2-2,-4 0 1,3 1-2,2-1 0,0-1-3,3 1-7,0-2-3,5 0 2,1 1 3,0 2 7,0-1 1,-1 4 1,-1 2 2,1-2 3,-1-2-20,5 4-18,-1 0-14,8 1-12,-2-6 0,6 8 0,-2-4 2,3 6 9,-3-4 24,1 4 18,-2 1 10,0 2 6,-1 1-1,3 2 0,-1-3-2,1 7-4,-1 0-4,-1 0 0,3 0 2,-4 10-1,-1 1 1,-2 0-1,-5 4 0,-2-1-2,-2 3 3,-1-1-3,-4 4-2,-1-4-3,-2 1-2,-3 4 0,2-3 0,-4 2 7,-2-2 6,-1 0 9,-3-3 4,-5 0 3,0-15 0,0 21-5,0-21 0,-16 14-3,16-14-7,-17 12-7,2-6-4,2 0 9,-4 0 15,-3-6 9,0 8-4,-1-8-7,-2 7-10,-1-2-8,3-5-11,-3 7-14,3-7-11,-3 8 3,-1-3 15,2-1 16,0 0 18,-1 1 14,1 0 9,0-5 1,-1 7-5,0-7-11,4 6-11,-4-6-15,3 0-8,-3 0-3,0 0 1,3 0 10,-2 0 2,2 0 0,-3 0-2,2 0-2,-1 6-3,-1 0-4,-3 2-1,1 1-2,-1-1 2,1 3 4,1 0 7,-1 1 10,4 0 9,2-2 4,2 1 0,1 2-1,4 1 3,0 0 1,3 3 4,0-2 1,4 8 1,-2-1 2,8 6 3,-6-2-1,6 5-2,0 1-10,5 0-14,-5 2-13,4-4-22,1 1-30,-5-8-28,7-3-30,-3-1-20,-4-19-9,9 20 3,-9-20 105</inkml:trace>
          <inkml:trace contextRef="#ctx0" brushRef="#br0" timeOffset="20004.2352">935 433 329,'0'0'115,"0"0"-6,0 0-17,0 0-16,0 0-21,0 0-18,0 0-19,0 0-13,-24-21 0,14 6-2,-1-3-2,3-8-6,8-3-2,0-12-6,15-1-15,7-12-22,18 1-2,5-4-22,15 5-13,1 3 3,7 11 4,-5 10 6,-8 13 18,-7 15 22,-13 9 13,-14 13 37,-13 11 38,-8 9 36,-13 7 0,-3 6 0,-8 0-6,4 4-1,-3-4-13,7 1-14,6-6-30,6-6-39,8-5-2,6-6-5,12-5 2,4-7-7,10-4-15,1-8-38,7-4-27,4-5-21,-1 0-21,4 0 6,-7-13 30</inkml:trace>
          <inkml:trace contextRef="#ctx0" brushRef="#br0" timeOffset="7441.2131">1282 139 23,'7'-26'125,"9"-7"-3,14-5-76,12-4-3,4-6 5,5-2-5,3-3-1,1 0-4,-2-3 3,0 8 2,-11-2-1,-2 4 7,-9-4-1,-3 4 5,-11-4-6,-2 4-1,-15-4-23,-6 1-16,-3-2 3,-7-1-14,-1 3-16,-4 2-7,2 5-7,-2 0 3,7 7 20,2 3 0,12 3 1,0 8 11,10-1 17,12 5-4,5 3-9,7 2-13,9 12-27,2-5-6,11 15-3,-4 1 0,1 14 2,-5 6 9,-2 10 17,-10 4 24,-11 5 37,-6 8 8,-19-5 1,-5 7 1,-15-6-5,-7 4 3,-14-4-7,0 1-10,-8-1-36,-7 1-4,1-1 1,2-3-5,1-2 4,2-3-3,6 0 3,3-6-4,8-7 5,9-5-11,8 5-49,0-15-33,16 2-32,0-7-16,0-13-7,25 15-12,-1-19-3</inkml:trace>
          <inkml:trace contextRef="#ctx0" brushRef="#br0" timeOffset="6708.0118">1672 751 47,'-10'-28'16,"4"0"13,-4-1 8,2 1 4,2 1 2,6 2 9,-4 1 7,4-2 3,9 2-6,0-2-19,6-1-15,6-1-16,6-4-9,6-4-6,8 0-2,7-1 7,11-3 16,2-1 24,8 2 3,1-1 5,6 4 3,-3 0-2,1 6-3,-6-1-8,-4 7-15,-7 3-16,-8-2 0,-8 0 5,-7 1 0,-10-4 5,-7-1 2,-17-4 7,0 3 2,-15-12 0,-3-2-1,-10-6-8,-1-2-4,-2-7-11,-1-4-1,4-6-11,3-3 2,6 0-2,6 6 1,9 2 4,4 4 3,9 4-3,7 10-8,7 6-9,6 5-21,11 8-13,4-1-7,8 13-1,1-2-4,11 15 4,-3 0 7,4 8 11,-1 5 31,-6 6 24,-3 6 11,-8 6-6,-4 2-1,-8 3 3,-5 2 1,-9 0-1,-5 1-2,-5 4-2,-6 0 3,-5-3 8,0 5 6,-12-3-11,-1 4-3,-4 1-4,-5-2-6,-1-1-2,-7-1-1,1-6 5,-4-3 7,-2-4 13,6 1 1,-6-9 4,6 3 1,-3-5 0,3 3-2,-1-3 2,3 2 10,-5-5-2,7 4 2,-4-6-5,5 3-7,-2-2-18,8 3-9,2 0 0,0 3-15,7 7-4,-1 0 2,2 7 3,3 0 4,-3 1 11,0 1 8,-4-5-13,-1 3 4,-3-10 5,-3 0 3,-5-6 0,-1-3 0,-4-1 0,-4 1-15,-3 3-7,0-1 0,1 6-4,-3 0-6,7 3 1,2-3-4,12 2 2,3-5 0,9 1-6,5-5-16,7-1-6,-7-17-19,22 21-24,-22-21-20,22 10-18,-22-10 0,14 0 6,-14 0 75</inkml:trace>
          <inkml:trace contextRef="#ctx0" brushRef="#br0" timeOffset="14684.6259">4798-2016 175,'0'-29'95,"0"7"-49,0 2-19,-4 5 4,4 15-8,-26-20 27,3 20 30,-13 0 6,-1 12-3,-11-1-9,0 8-11,-9-2-10,2 6-10,-4-2-22,-1-3-26,2 1 4,2-5 3,3-4-11,4-10-14,7 7-4,3-14-2,8 1 4,3-6 16,7-1 15,4-1-4,1 0 9,16 14 12,-30-19 5,16 19 1,-7 0-3,1 6-16,-7 8-16,-1 7 3,-5 0 0,0 6 3,-2 2 1,2 2-1,0-2 0,3-1-1,4-4 1,1 3 0,1-6 1,1 0 0,3-1-3,3-1 2,4-2-1,2 0 2,3-1-1,8-16 3,0 17 4,0-17 1,12 8-2,-12-8-4,32-8 1,-14-1-3,4-7-2,2 0 1,1-7-7,0-2-2,-1-7 5,-4-5 1,-4-3 3,0-8 0,-4 0 2,-4-5-4,-2-5 5,-6-2 1,4 1 0,-4 3 0,0 3-3,0 1 2,0 6-2,0 3 2,6 3-3,3 4-1,7 1-1,5 0 1,7 2 2,4 4-1,3 5 3,0 9 1,1 15 4,2 0 0,-7 17 0,0 11 1,-3 10-1,1 2 0,0 1-4,1-2-1,-2-5-4,2-4-2,-2-8-4,-1-8-1,1-8 1,-1-6-2,1 0 2,0-12 0,5 1 1,-2-5 2,2-1 3,-1-2-4,-1 4-20,-3-6-23,-4 9-22,-2-2-19,-3 6-19,-3 3-22,-2 0-19,4 10-4,-18-5 10,26 7 144</inkml:trace>
        </inkml:traceGroup>
      </inkml:traceGroup>
    </inkml:traceGroup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45:27.37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10C6482-76CF-4C50-A2C9-AF49E90D5810}" emma:medium="tactile" emma:mode="ink">
          <msink:context xmlns:msink="http://schemas.microsoft.com/ink/2010/main" type="inkDrawing" rotatedBoundingBox="15434,15834 17597,18563 17226,18857 15064,16128" semanticType="strikethrough" shapeName="Other">
            <msink:sourceLink direction="with" ref="{A11931F9-9CD8-4FA3-9F6F-5004CF89B50E}"/>
          </msink:context>
        </emma:interpretation>
      </emma:emma>
    </inkml:annotationXML>
    <inkml:trace contextRef="#ctx0" brushRef="#br0">4946-1099 79,'0'0'29,"16"0"-5,-16 0-3,18 7-3,-18-7-2,21 5 5,-21-5 6,24 8 4,-24-8 2,26 8-2,-11-4-2,2 1-2,0-5-1,1 10-10,2-5-7,1-1 0,2 0 2,-2-4 8,3 9 13,-3-9 7,2 6-1,-1-6 0,-1 7 1,1-7-5,-2 10-4,-3-6-9,0 5-10,-1-2-10,0 3 1,-3 0-1,2 0 2,0 1-3,-1 0 1,2 1-1,1 0 1,2-1 0,0-1 1,3 2-1,-3 2-1,3-2 1,-2 0 1,3 1 0,-2 0-1,2 0-1,-2 3 1,0-2-1,1 0 0,-3 2-1,1-2 1,-1 2 3,-2-2-3,1 5 4,-2-5-9,1 5 8,-3-1-7,6 3 8,-4-1-8,6 0 3,-4 2-2,2-3 3,1 4 2,-3-3 0,0 3 2,-1 0-3,-1-1 1,2 2-1,-4-4 0,1 5 0,1-5 2,0 0-4,-3-1 0,0 1 1,3 1 0,-4 6 1,6 7 1,-1 9-2,1 1 2,0 6-1,0-1 2,2 0-2,-1 1 2,0 1-1,-4-6 6,-1-5-3,0-2-8,-2-4 6,2 1-6,-1-4 5,0-2-3,3-5 3,-3-1-9,5-1 6,2 1 2,-2 1-2,2 0 2,0 1 0,3 0-1,-5 1-1,5 1 2,-3 1-3,-2 0 2,5 1 0,-4 0 1,2-1-3,0 2 3,0 0-3,2 1 3,-2 1-1,3 2 1,-1-3-3,-1 5 12,2-7 13,8 19 1,-3-7 0,5 6-2,-5-5 0,4 5-3,-1-5-2,0 4-9,-2-5-14,-6-11-2,2-3-4,-6-11-12,5-9-27,-8-7-28,4-12-16,-5-16-27,-2-8-21,-4-9-25,-10-12-10,0 8 88</inkml:trace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45:47.755"/>
    </inkml:context>
    <inkml:brush xml:id="br0">
      <inkml:brushProperty name="width" value="0.03528" units="cm"/>
      <inkml:brushProperty name="height" value="0.03528" units="cm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FFC000"/>
      <inkml:brushProperty name="fitToCurve" value="1"/>
    </inkml:brush>
    <inkml:brush xml:id="br2">
      <inkml:brushProperty name="width" value="0.10583" units="cm"/>
      <inkml:brushProperty name="height" value="0.10583" units="cm"/>
      <inkml:brushProperty name="color" value="#FFC000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48B1DBC-3DFB-40A4-A10E-9BBBC4335677}" emma:medium="tactile" emma:mode="ink">
          <msink:context xmlns:msink="http://schemas.microsoft.com/ink/2010/main" type="writingRegion" rotatedBoundingBox="10044,16825 23957,14585 24491,17901 10577,20141"/>
        </emma:interpretation>
      </emma:emma>
    </inkml:annotationXML>
    <inkml:traceGroup>
      <inkml:annotationXML>
        <emma:emma xmlns:emma="http://www.w3.org/2003/04/emma" version="1.0">
          <emma:interpretation id="{57C42C8C-5430-4475-98E3-F1E10FBD90FE}" emma:medium="tactile" emma:mode="ink">
            <msink:context xmlns:msink="http://schemas.microsoft.com/ink/2010/main" type="paragraph" rotatedBoundingBox="10044,16825 23957,14585 24491,17901 10577,201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C6962E-B1E7-4603-84F2-8F3DC785D91F}" emma:medium="tactile" emma:mode="ink">
              <msink:context xmlns:msink="http://schemas.microsoft.com/ink/2010/main" type="line" rotatedBoundingBox="10044,16825 23957,14585 24491,17901 10577,20141"/>
            </emma:interpretation>
          </emma:emma>
        </inkml:annotationXML>
        <inkml:traceGroup>
          <inkml:annotationXML>
            <emma:emma xmlns:emma="http://www.w3.org/2003/04/emma" version="1.0">
              <emma:interpretation id="{DAA1AAA9-C30E-455E-8B44-1E336F8AC40D}" emma:medium="tactile" emma:mode="ink">
                <msink:context xmlns:msink="http://schemas.microsoft.com/ink/2010/main" type="inkWord" rotatedBoundingBox="10114,17263 12369,16900 12509,17770 10254,18133"/>
              </emma:interpretation>
              <emma:one-of disjunction-type="recognition" id="oneOf0">
                <emma:interpretation id="interp0" emma:lang="en-US" emma:confidence="0.5">
                  <emma:literal>spinal</emma:literal>
                </emma:interpretation>
                <emma:interpretation id="interp1" emma:lang="en-US" emma:confidence="0">
                  <emma:literal>Spinal</emma:literal>
                </emma:interpretation>
                <emma:interpretation id="interp2" emma:lang="en-US" emma:confidence="0">
                  <emma:literal>Spend</emma:literal>
                </emma:interpretation>
                <emma:interpretation id="interp3" emma:lang="en-US" emma:confidence="0">
                  <emma:literal>spiral</emma:literal>
                </emma:interpretation>
                <emma:interpretation id="interp4" emma:lang="en-US" emma:confidence="0">
                  <emma:literal>Spiral</emma:literal>
                </emma:interpretation>
              </emma:one-of>
            </emma:emma>
          </inkml:annotationXML>
          <inkml:trace contextRef="#ctx0" brushRef="#br0">253 0 262,'-32'10'165,"-7"-5"-2,-1-5-66,6 8-4,1-8-22,6 9-46,6-3-36,4-6-12,17 0 5,-10 18-2,10-18-3,19 23-10,2-6-4,3 0 2,7 10 10,1-7 9,7 5-6,-4-5 20,1 4 27,-3 6 15,-9-5 8,-4 8 8,-16-12 0,-4 11-17,-9-8 6,-3 3-27,-11-4-48,-4-14-34,6 2-21,-5-11-14,6-8-21,1-4-10,8-5-17,3-4 8,4-7 18,4 1 118</inkml:trace>
          <inkml:trace contextRef="#ctx0" brushRef="#br0" timeOffset="670.8012">513 217 254,'24'-22'127,"0"3"-36,9 0 4,10 14-1,-1-1-21,7 14-16,-5 6-7,2 8-1,-9 5-14,-7 7 0,-11 2-25,-12-2-12,-13 3 5,-4-5-8,-12-11 5,-2 1-15,-7-13 14,-1-9-3,1 0-21,-1-19-29,11 5-32,-4-14-11,9 8-28,2-7-11,6 2-26,8 4-3,0 0 69</inkml:trace>
          <inkml:trace contextRef="#ctx0" brushRef="#br0" timeOffset="343.2006">566 228 462,'11'33'169,"1"5"-21,-5 7-108,10 12 22,-5 1-8,5 8-24,-6-7-4,-1-4-32,0-4 5,-2-6 1,-3-10-14,-5-11-35,8-2-26,-8-22-11,0 0-19,0 0-17,-7-19-18,2-6-11,-3-9 3,1-5 54</inkml:trace>
          <inkml:trace contextRef="#ctx0" brushRef="#br0" timeOffset="967.2017">969 138 581,'0'0'187,"25"27"-32,-9-13-161,0 10 3,0 5 6,-3 0 0,1 2 4,-6-2-4,-8-3-30,8 0-36,-14-7-19,6-5-18,0-14-14,0 0-10,-16 0-14,16 0-7,-4-30 25,-5 2 103</inkml:trace>
          <inkml:trace contextRef="#ctx0" brushRef="#br0" timeOffset="1575.6028">1166 118 176,'20'33'121,"-10"-9"-22,5 4-54,1 9 29,-6-6-9,4 7 4,-14-6-7,8-2-5,-16-7 4,8 1-21,-11-9-5,6-1-27,5-14-1,-15 4-13,15-4-10,-5-19-7,9-1-39,-4-11-13,6-2-25,-2-4 2,11 1 2,-2 0 8,6 2 34,1 8 34,2-1 51,8 13 24,0 5 24,4 9 10,-3 4-3,5 11-4,-4 5-21,-1 9-13,-6 3-21,-2 4-5,-6-2-14,-7-5-35,4 1-34,-14-12-21,0-18-22,9 18-23,-9-18-15,0 0-2,9-26 4,-1 3 98</inkml:trace>
          <inkml:trace contextRef="#ctx0" brushRef="#br0" timeOffset="1981.2035">1903 88 527,'0'0'159,"0"0"-1,-20 25-104,3-9-56,-2 4 4,-1 9-1,1 4 6,3 2-4,4 0 1,5-1-6,7-4 4,0-4-4,15-7 5,-2-11-1,8-8 1,-1-6-3,4-10 7,-1-5 0,2-2 1,-5-6-3,0 0-6,-6 0 1,-3 1-9,-3 6 5,-8 22-10,8-24 4,-8 24-5,0 0 4,13 20 9,-2 3-7,2-3 8,6 5-5,1-2-10,4 4-32,-6-8-19,5-3-23,-6-2-28,-4-14-11,-13 0-23,16 0-12,-16 0 84</inkml:trace>
          <inkml:trace contextRef="#ctx0" brushRef="#br0" timeOffset="2246.404">2177-60 529,'15'43'190,"-1"-2"0,1 14-194,5 1 11,5 5-6,-1-3-4,-2-4 4,0-7-3,-5-2 4,-5-9-6,-3-12 5,-2-7-24,-3-5-35,-4-12-37,0 0-32,-5-22-11,-1 0-14,2-8-6,-5-9 1</inkml:trace>
        </inkml:traceGroup>
        <inkml:traceGroup>
          <inkml:annotationXML>
            <emma:emma xmlns:emma="http://www.w3.org/2003/04/emma" version="1.0">
              <emma:interpretation id="{A11931F9-9CD8-4FA3-9F6F-5004CF89B50E}" emma:medium="tactile" emma:mode="ink">
                <msink:context xmlns:msink="http://schemas.microsoft.com/ink/2010/main" type="inkWord" rotatedBoundingBox="19202,16118 24078,15334 24212,16164 19336,16949">
                  <msink:destinationLink direction="with" ref="{A10C6482-76CF-4C50-A2C9-AF49E90D5810}"/>
                  <msink:destinationLink direction="with" ref="{A6A943BB-DEED-47F8-9706-F5F185835610}"/>
                </msink:context>
              </emma:interpretation>
              <emma:one-of disjunction-type="recognition" id="oneOf1">
                <emma:interpretation id="interp5" emma:lang="en-US" emma:confidence="0.5">
                  <emma:literal>Nora-IQ-3D-cerebellum</emma:literal>
                </emma:interpretation>
                <emma:interpretation id="interp6" emma:lang="en-US" emma:confidence="0">
                  <emma:literal>ors-IQ-3D-cerebellum</emma:literal>
                </emma:interpretation>
                <emma:interpretation id="interp7" emma:lang="en-US" emma:confidence="0">
                  <emma:literal>Nora-IQ-3M-3D-cerebellum</emma:literal>
                </emma:interpretation>
                <emma:interpretation id="interp8" emma:lang="en-US" emma:confidence="0">
                  <emma:literal>Nora-IQ-3D-3D-cerebellum</emma:literal>
                </emma:interpretation>
                <emma:interpretation id="interp9" emma:lang="en-US" emma:confidence="0">
                  <emma:literal>Nora-I.Q.-3D-cerebellum</emma:literal>
                </emma:interpretation>
              </emma:one-of>
            </emma:emma>
          </inkml:annotationXML>
          <inkml:trace contextRef="#ctx0" brushRef="#br1" timeOffset="53762.2062">10428-1237 46,'0'0'37,"14"-16"-5,-14 16-2,22-19 1,-22 19-1,10-17-1,-10 17-4,-4-17-7,4 17-1,-22-13-2,5 13 0,-3 0-3,-3 0-1,2 7-1,-5 3-2,4 5 1,-2 2 0,4 4 0,0 2-1,4-2 3,3 3 0,6-2 4,7-2 0,0-2 0,14-3 0,-14-15 1,31 17 0,-9-17-2,2 5-8,0-5-21,-2-6-27,2 0-20,-5-4-23,2 4-12,-8-8-16,7 8-4,-11-9 113</inkml:trace>
          <inkml:trace contextRef="#ctx0" brushRef="#br1" timeOffset="54199.0069">10559-1181 126,'0'0'73,"14"0"-19,2 0-31,5-9-10,4 3-3,-1-4-2,1 0 1,-1-2 5,-5 0 2,-6-3 2,-9 1-2,-4 1 1,0 13 0,-24-24 0,6 16-4,-2 3-4,-3 5-4,2 8 1,-2 4 2,3 8 2,3 2 1,1 4 2,5 0 0,5 3-1,6-2 1,6-2-2,9-4-1,4-4-4,2-2 1,4-7-3,3-3-4,-3-5-6,2 0-12,-3-6-27,-4-1-8,-4-1-16,-2 1-18,-14 7-8,12-13-5,-12 13-3,0 0 97</inkml:trace>
          <inkml:trace contextRef="#ctx0" brushRef="#br1" timeOffset="54947.8083">10828-1299 92,'0'0'49,"0"0"-6,0 0-7,0 0-8,0 0-8,0 0-3,12-4-1,-12 4-1,17 19 1,-17-19-4,19 27-2,-11-10 2,-2-2-1,0 1 0,-6 1 1,0-4 3,0-13 5,0 15 36,0-15 3,0 0 0,0 0-2,0 0 0,-14-20-3,14-1-2,8 0-9,4-9-34,10-3-5,4 2 0,5-1-1,3 3-1,5 4 2,-1 8-2,1 4-13,-5 13-20,-6 0-39,2 9-23,-4 4-24,-2-2-13,-4 4-7,-5-3-1,-5 1 13</inkml:trace>
          <inkml:trace contextRef="#ctx0" brushRef="#br1" timeOffset="51968.203">9092-1064 411,'0'0'134,"0"0"-2,22-7-11,6 7-14,2-13-27,15 7-42,8-5-38,14-3 0,5 2 0,6 0 0,0 3 0,1 1 0,-5 0 0,-3 3 0,-10 5 0,-12-4-54,-3 4-54,-10 0-37,-5-9-32,-2 4-8,-13-13-4,0 3 24</inkml:trace>
          <inkml:trace contextRef="#ctx0" brushRef="#br1" timeOffset="55431.4091">11253-1259 144,'0'0'74,"0"-17"6,0 17-29,19-17-19,-2 8-3,4 2-4,4 1-7,2 0-6,2-1-2,-3 1-1,-7 2-1,-4-1 1,-15 5 0,0 0 1,0 0-3,-21-5 1,1 11 0,-4 4 2,-1 1 1,2 2 5,6 2 5,4 2 1,6 0 4,7-1-2,5-1-4,3 0-3,5-1-3,3-4-15,-1 1-14,2 1-25,-1-6-27,2-2-24,-1 3-20,-17-7-19,29 0-5,-29 0 5,28-11 126</inkml:trace>
          <inkml:trace contextRef="#ctx0" brushRef="#br1" timeOffset="56071.0102">11700-1406 136,'0'0'80,"0"0"-25,0 0-37,-12 22-6,12-5 0,0 6-1,6 0 1,-6 3 0,7 0-1,-7-2 0,5 1 0,-5-6 1,0 0 4,0-19 28,0 20 20,0-20-1,0 0 0,0 0-2,7-24 0,-2 7-4,3-8-4,7 2-32,3-1-20,4 3 0,-1 3-1,3 9-3,0 4-1,-6 5 1,-3 11-2,-3 4 3,-8 3-1,-4 2 2,-5 2 0,-7 0 2,-2-3 1,-3-2 1,-2-3 0,-3-3 0,-1-1-13,1-10-18,-2 7-39,1-7-20,5 0-19,3 0-18,15 0-10,0 0-17,-11-20 12,26 16 97</inkml:trace>
          <inkml:trace contextRef="#ctx0" brushRef="#br1" timeOffset="56648.2113">11963-1182 174,'0'0'65,"17"-16"-18,-4 8-25,6 1-5,3-3-2,0 1 1,4-4 2,-3 3 9,-3-1 12,-6-1 6,-6-3 2,-8 15-3,0-22 1,0 22-4,-13-16-4,13 16-12,-22 0-12,22 0-4,-26 11 4,17 4 4,1 3-1,1 3 2,7-1-3,0 1 1,0 3-3,15-4 0,-3-3-7,5-2-5,4-3-3,-1-5-14,6 2-30,-6-9-34,4 0-20,-6 0-28,-3-5-16,-1 5-4,-14 0-2,18-21 90</inkml:trace>
          <inkml:trace contextRef="#ctx0" brushRef="#br1" timeOffset="57053.812">12377-1471 145,'0'0'78,"0"0"-8,15-8-28,-15 8-24,13 23-1,-7-3-3,0 7 7,1 3-2,1 3 24,1 4 0,-1-4 8,0 1 2,-4 1 0,3-4-1,-3-3-5,1-1-3,-5-9-23,4-2-5,-4-16-22,0 14-31,0-14-38,0 0-14,0-14-27,0 14-12,0-29-13,9 10-9,-9-6 45</inkml:trace>
          <inkml:trace contextRef="#ctx0" brushRef="#br1" timeOffset="57350.2125">12607-1444 144,'0'0'74,"9"-18"-4,-9 18-35,0 0-19,19 23 7,-12-3 6,2 7 5,0 4-1,3 2 5,2 2-6,-2-1 10,3-3 0,-1-1-8,-2-4-8,-3-2-6,0-4-1,-3-5-6,-6-15-7,8 18-19,-8-18-39,0 0-16,0 0-13,0 0-26,0-21-9,-7 7-9,7 14-1,0-29 84</inkml:trace>
          <inkml:trace contextRef="#ctx0" brushRef="#br1" timeOffset="57787.0133">12841-1295 187,'0'0'62,"0"0"-13,0 15-27,0-1-6,0 3-2,7 3 2,-1 0 1,9 0 2,0-1-1,2-3 2,0-5 1,0-5 1,-2-6-2,0-5-2,-15 5 1,18-28-3,-12 9-2,-6-5-3,4 1-1,-4 2-3,0 2 0,0 5 1,0 14 0,0 0 1,0 0 4,14 14 1,-9 3 1,1 3 0,0 4 0,1 1 1,4-4-2,-2 0-1,3-3-3,1-3-3,3-4-9,1-2-9,-1-9-24,2 5-31,-5-5-9,2-5-16,1 1-15,-16 4-9,25-17-1,-20 1 0,10 6 87</inkml:trace>
          <inkml:trace contextRef="#ctx0" brushRef="#br1" timeOffset="58478.4145">13249-1311 135,'0'0'66,"0"-14"-7,0 14-22,0 0-22,0 0-1,8 26-1,-8-13 6,5 7 15,-5 1 10,0 1 10,0 2 6,0-1 7,-4-1-5,-2-4 1,6 0-10,0-18-14,-7 19-12,7-19-12,0 0-8,0 0-6,16-28 0,-8 7-1,5-1 2,1-3-2,3-2 2,1 3-1,6 1-1,2 2 1,1 5 0,4 5 1,0 3-3,1 8 0,-1 0-1,-4 11 1,-4 4 1,-3 2-1,-6 3 0,-6 3-1,-3 1 2,-5 1-1,-6-4 2,6 0-3,-10-5 4,10-16-3,-9 22 3,9-22-2,0 0 0,0 0 1,0-20-1,7-1 1,2-1-1,0-3 2,7-2-2,2-1 2,6 3-1,3 4 2,8 6-3,2 6 0,2 4 0,2 5-1,-4 7 0,0 3-2,-6 8 2,-4 3-1,-6 3 2,-8 4-1,-4-3 1,-2 4-2,-2-4 3,-1 0-2,-4-5 2,8-3-15,-8-17-62,8 19-49,-8-19-1,0 0-7,12-24-7,-12-5-7</inkml:trace>
          <inkml:trace contextRef="#ctx0" brushRef="#br2" timeOffset="31903.3671">7480-1543 135,'0'0'57,"19"-15"3,-19 15-5,16-7-5,-16 7-10,16-7-9,-16 7-11,0 0-3,17-5-3,-17 5 1,0 0 1,19 0 1,-19 0 0,18 0 4,-18 0 1,24 5 1,-24-5 1,30 0 11,-16 0 4,5 0 4,-3 0-3,4 0-3,-2 0-5,4 0-2,-5 0-7,1 0-11,0 0-8,-1 0-3,-1 0-1,1 0 2,0 0-1,1 0-1,2 0 0,0 0 0,4-5 1,-2 5 0,-1 0 0,2 0 0,-3 0-1,-1 0 1,-2 0 0,0 0 0,-1 0-1,1 0 1,2 6-2,-1-6 1,4 7 0,-2-7 0,-2 6-1,2-2 2,0-4 4,-3 9-6,1-5 5,-1 1-2,-4 0 2,2-1-3,-1 1 3,0 2-4,0-1-2,0 2 3,-14-8-2,26 13-2,-11-6 3,-15-7 0,25 14-1,-10-8 0,-15-6 1,22 17-3,-22-17 3,24 17-1,-24-17 1,24 21-6,-24-21 6,19 15-3,-19-15 2,16 15-1,-16-15-1,0 0 2,16 18-2,-16-18 2,9 15-1,-9-15 1,8 15-1,-8-15 3,11 16-2,-11-16 2,9 19-1,-9-19-1,11 20 1,-11-20 0,9 20 1,-9-20-1,9 22 0,-9-22-3,9 22 3,-9-22 0,8 22 1,-8-22-1,7 22-1,-7-22 3,5 23-1,-5-23 1,4 22-2,-4-22 1,0 21-1,0-21 0,8 20 0,-8-20-1,6 17 0,-6-17 1,0 19 1,0-19 1,0 22-1,0-22 0,0 27 0,0-13 0,-7-1 0,7 3-1,-7 0 0,7-2 0,0 1 0,-4-2 0,4-13-1,-5 26 1,-2-11-1,2 1 2,-3-2-1,0 0 1,0 0-1,-1 0 0,9-14 0,-15 25-1,15-25 1,-10 18-1,10-18 2,-10 17-1,10-17 2,-9 16 1,9-16-1,-13 15 2,13-15 0,-16 14-1,16-14-2,-14 11 1,14-11 0,-13 13-2,13-13 3,0 0-3,-17 18-1,17-18 0,0 0 3,-17 19-2,17-19 0,-14 9-1,14-9 0,-18 13-4,18-13 3,-23 15-2,23-15 1,-25 12-3,12-5 5,-2 1-4,-1-2 3,0-1 0,1 1 1,0 0 0,-1-1 0,0 1-1,0-1-1,0 0 1,2 1 0,14-6 2,-26 11-2,26-11 1,-27 14 1,27-14 1,-25 14-1,25-14 1,-25 17-2,25-17 2,-24 17 0,24-17 0,-24 16-1,24-16 1,-21 18-2,21-18 3,-24 18-1,24-18 1,-25 19-2,25-19 2,-26 22-2,13-11 1,-2 3 0,-1-3-1,2 1 0,-1 1 0,-2 1 0,2-2 0,1 4-1,-2-4 0,1 2 1,-1-1 0,3 2 0,-3-3 0,1 2-1,2-2 1,-2 0-1,1 0 2,1-1-2,-2 2 1,-1-3 0,0 1-1,1 0 0,-1 1 0,1 0 0,-1-2 0,0 1 1,16-11 1,-24 16-2,24-16 2,-23 17 0,23-17 0,-18 14 0,18-14-1,-16 15-1,16-15 2,-15 15-1,15-15 1,-15 14-2,15-14 1,-14 11-1,14-11 1,0 0 0,-20 11-1,20-11 1,0 0-3,-17 6 4,17-6-3,0 0 2,-20 0-2,20 0 1,-15 0 0,15 0-1,-17 0 3,17 0-3,-22-4 2,22 4-1,-18 0 2,18 0-1,-15 0 0,15 0 0,0 0 0,-14 0-1,14 0-2,0 0 1,0 0 1,-18-14 1,18 14 2,0 0 0,-12-14 0,12 14 0,0 0 1,-17-17-1,17 17-1,-19-14 0,19 14-3,-22-13 2,7 8-1,15 5 1,-24-14 2,24 14 2,-21-16-1,21 16 1,-21-23-2,21 23 0,-20-22-2,20 22 0,-25-20-2,25 20 0,-27-19-1,27 19 3,-24-14 1,24 14 5,-20-16 5,20 16 3,-16-21 3,8 5 1,8 16 1,-16-32-3,12 18-16,-4-3 0,0 1 0,2-2 0,0-1 0,6 0 0,-8-3 0,8 3 0,-5-3-15,5 1-1,0-1 1,0 3 3,-4-2 0,4 6 5,-5-1 1,5 2 6,0 14 0,-9-27-1,9 27 2,-6-25-1,6 8 4,0 0-3,-4 0 4,4-2-8,0 0 6,0 0-5,0-1 4,0 3-6,0 3 3,0 1-2,0 13 1,0-27 3,0 27-2,0-23 0,0 9 0,0 14 0,0-26 0,0 12 2,0-2-1,0 1-1,0-4 1,0 2 0,0-1-1,0 1 2,0 1-2,0-5 1,0 1-1,0-1 1,7-1-2,-3 0 1,3-1-2,2-3 1,1-2-3,5 1 1,2 0-1,2 1 1,1-1 0,6 1 2,2 2-1,0 0 2,2 5 0,0 0-1,-3 2 0,-1 2 1,-2-1 0,-4 3-1,-1-3 2,-2 2-1,-1 0 5,-3-2-2,2 1 2,2 1-1,-1 0 1,1-2-4,1 2 5,-1 0-4,-1 3-1,-2-1 0,1 0-2,-15 12-47,16-20-28,-16 20-30,0 0-37,0-17 7,0 17-9,-25-6-1,5 6 45</inkml:trace>
          <inkml:trace contextRef="#ctx0" brushRef="#br3" timeOffset="-16260.2286">7273 1370 70,'0'0'28,"0"0"-2,20 16-6,-20-16 0,15 14-7,-15-14-5,16 10-4,-16-10 0,20 11 6,-20-11 8,22 18 8,-22-18 7,25 15 2,-25-15-1,26 22-1,-12-9-1,0 1-13,2 2-8,-3-4-13,3 6-13,-2-9-5,1 6-12,0-8-2,-15-7-16,20 12-4,-20-12-12,17 0-4,-17 0-10,0 0 59,22-11 21</inkml:trace>
          <inkml:trace contextRef="#ctx0" brushRef="#br0" timeOffset="2776.8049">3146 225 498,'-19'23'120,"19"-23"0,-19 22-39,12 2-27,-4-7-18,2 10-44,1 3 11,2 2-5,2-5 6,4 4-10,0-8 7,0-6-23,6 2-44,-6-19-23,10 19-24,-10-19-10,18 0-16,-18 0-7,23-25-18,-5 16 125</inkml:trace>
          <inkml:trace contextRef="#ctx0" brushRef="#br0" timeOffset="3073.2054">3263 309 113,'0'20'51,"0"2"-16,0 0-1,10 3-14,8-5-4,1 1-8,5-12 12,0-1 4,2-8 12,-4 0 14,-2-9 5,-1 0 30,-15-14-12,4 2 5,-8-5-18,-7 0-14,-4-5-44,-2 0-33,-3 3-24,-5 2-48,6 10-6,-6 3-30,4 4-4,17 9-11,-30 0 82,30 0 72</inkml:trace>
          <inkml:trace contextRef="#ctx0" brushRef="#br0" timeOffset="3478.8061">3485 179 116,'0'0'156,"23"33"-9,-9-5-38,-8-1-28,6 11-6,-6-1-18,4 5-8,-10-11 3,10 5-19,-10-10-8,0-3-37,0-7 9,0-16 3,0 17 3,0-17-2,0 0 1,-15-19 1,10-1 1,5-1 10,-6-5-13,6-8 10,6 2-16,2-4 16,4 2-12,1 4 6,3 1-10,2 6-25,5 8-23,-7 0-28,7 6-6,-6 1-16,7 8 1,-6-9-15,6 4-10,-2 5 3,-3-16 24,3 10 95</inkml:trace>
          <inkml:trace contextRef="#ctx0" brushRef="#br0" timeOffset="3900.0069">3975 3 328,'18'12'159,"1"9"-28,4 11-33,-6 7-13,3 13-20,-3 1-38,0 2-29,-1 3 5,-4-5-5,-4-3 5,-1-7-5,-7-10 3,0-9-7,0-8 9,0-16-1,-19 0-1,5-7 1,-6-13 0,-4-3 9,-4-7-10,-8 0 8,-2 0-13,-1 8 10,-1 4-10,3 5 12,4 13-11,4 10-9,7 10 11,9 2-9,5 8 12,8 2-5,4 5 10,8-5-13,7-3 12,4-8-2,9-7-2,8-4-1,5-10-70,-1-10-37,1-8-35,-2-4-6,-7-8-11,-4-1 8,-15-6 9</inkml:trace>
          <inkml:trace contextRef="#ctx0" brushRef="#br0" timeOffset="-1341.6023">5981 433 281,'-26'6'162,"-3"3"4,-6-4-88,-11-5-9,-1 5-12,-11-5-24,-4-5-34,-7 5-1,-9-5-1,-4 5 0,-9-4 1,-2 4-1,-2 0 0,-2 0 2,4 0 1,1 0 0,7 4-2,10 2-29,6-6-47,13 0-45,17 0-21,7-13-16,17 6 5,11-12 20</inkml:trace>
          <inkml:trace contextRef="#ctx0" brushRef="#br2" timeOffset="47631.3954">7977-835 609,'-69'31'196,"-1"-14"0,6-11-174,15 0-22,14 0 0,14-6 0,21 0 0,0 0 0,-5-21 0,21 1 0,8-4 0,6-3 0,6-5 0,5-1 0,7 3 0,0 2 0,0 6 0,-4 8-4,-10 5-8,-10 4 1,-8 12-1,-16-7 4,-26 36-1,-14-7 2,-17 7 0,-11 2 4,-7 4 4,-7 2-1,1-6 1,5-6-2,15-7 0,11-6-1,15-6 2,12-7 0,23-6 0,0-14 3,20-4-2,11-8-2,10-4 0,10-4-2,2-2 1,5 2-4,-5 4 0,-3 7-6,-12 8 3,-7 15 2,-18 8 1,-17 14 3,-19 9-1,-11 6 4,-11 1 3,-13 4 3,-3 2 1,-1-9-7,-1-4 5,9-9-6,6-6 4,6-5-6,8-4 2,13-7 2,21 0-1,-13-31 5,23 6-9,10-8 6,15-6-7,9-9 3,8-2-5,1 0 0,1 9 0,-2 0-1,-5 14 2,-12 4 4,-16 10 4,-19 13 2,0 0-2,-35 32 0,-8-6-2,-15 3 4,-7 2 0,-5 0-2,-3-4-5,1-2 3,10-8-1,10-7 2,12-10 0,13 0-2,15-18-2,12-4 1,14-7 0,11-6-2,11-4 0,6-5 0,8 0 3,3 2-3,-3 4 3,-3 9-2,-6 5 1,-9 10 6,-12 4 0,-20 10-3,0 0-2,-23 7 3,-7 5 0,-12 3 1,-4-1-1,-9 0-6,1-2 1,1 1 3,6-7 0,7-1 1,11-5 2,8-9-1,17-6 0,12-8-1,14-5 1,16-4-2,8-4 0,9-1-2,10-2 1,1 3-2,1 6 4,-6 5-2,-9 8 3,-9 3-1,-12 9 2,-16 5-1,-15 0-1,-30 22-2,-11-2 0,-13 6-1,-13 0-1,-7 4 1,-5-2-1,2-3 0,8-1 1,8-9 1,13-3 0,12-4 1,15-8-1,21 0-1,5-18 1,22-1 1,14-3 0,11-3-1,12-3 3,8-3-3,2 4 4,0 0-2,-6 5 2,-7 5-2,-13 2 2,-5 5 0,-18 5-4,-10 5 2,-15 0-1,-10 22 1,-11-8-2,-12 6 0,-4 1-2,-7 2 0,-1-2 1,1-4 1,4-1 0,7-5 1,7-4-3,26-7 0,-13 0 1,13 0 0,35-24 1,-1 6 0,10 0 0,7-5 0,3 3 2,4 0 2,-2 6 1,0 2-1,-12 6 0,-8 6 0,-14 0 0,-22 0-1,11 33-1,-28-11 0,-12 1 0,-10 3 0,-9-2-1,-6 0-2,-5-2 0,2-3 1,4-7-1,6-3 0,10-5 0,7-4-2,12-7 0,18 7 0,8-30 3,18 7-1,12-1 2,10-3-1,8 1 1,8 0 1,3 4 2,1 4 0,-5 7 0,-6 3 0,-9 8 0,-14 6 1,-10 5-1,-19 6 0,-13 5-1,-16 7-1,-15-3 0,-11 1 0,-4 1-1,-6-3-1,-1-4-2,3-3 1,10-6 0,8-5 2,13-7-2,10 0 1,17 0-1,9-27 2,17 7 1,13-6-2,16-1 3,7-6-4,11 4 4,7-2-2,-3 6-1,-2 4 0,-8 9 1,-9 3 2,-20 9 0,-13 8 0,-19 5 0,-22 10 1,-18 3 0,-16 8 0,-11 2-3,-10 4 2,-2-1-3,-4-5 2,4-4-1,9-6-2,11-2-2,11-10 1,19-7-5,23-5-2,0 0 1,5-30-1,25 7 2,16-7 0,13-4 4,10-1-2,5-3 8,6 4-2,0 5 2,1 3-1,-10 9 0,-9 7 2,-17 6 5,-12 8 0,-18 7 0,-15 11 0,-18 4-1,-12 8 1,-13 3 0,-10 6-3,-7 2-6,-4-3 2,1-3-2,-1-3 1,7-4-1,6-7 1,10-8-2,12-4 1,12-7-7,17-6 1,0-14-1,14-5 1,17-4 0,10-10-1,13-5 3,8-2-2,4 2 9,3 2-2,4 5 4,-2 4-4,-5 7 2,-11 11 5,-16 9 2,-12 0-2,-16 20 1,-18 5-1,-16 7-2,-11 6 3,-15 4-4,-10 2-2,-3 0-4,1-5 2,3-8-2,7-7 2,9-7 0,9-5 2,12-7-6,21-5-1,-5-17 2,18-2-1,14-6 1,10-5-1,11-6 0,7-3-1,9-1 7,4 6 0,0 5-1,-6 5 1,-7 6 2,-10 9 2,-12 9-1,-13 9 1,-20 11-2,-11 10-2,-17 7 0,-7 3 1,-13 5-2,-5 0-3,-2-2 0,-2-6 1,8-8-2,5-8 4,11-6-2,7-7 6,26-8-5,-15-6 0,22-11 0,12-9 0,12-3 0,6-8-1,11-7 3,6-1-7,1-1 6,0 4-1,1 5 1,-3 5-1,-6 7 0,-7 6 0,-12 7 0,-7 6 0,-21 6 0,0 0 1,-5 14 1,-22 0-2,-13 0 2,-4 1-1,-5 1-1,-3-2 0,-2-3-1,6-6 1,6-5-2,8 0 2,9-8 1,8-5 0,9-2-3,8-2-1,6-4 1,9 1-3,6-4 3,6 4-2,6 0 1,0 4-2,3 2 4,0 4 2,-1 4-1,-1 6 1,-3 0 1,-2 9 1,-9 3-3,0 3 5,-9 5-3,-7 1 1,-4 1 1,-12 0 0,-7 2-1,-10-3-2,-5-4-1,-3-2-1,-3-5 1,2-5-1,1-5 0,3 0 0,7-9 3,9-4 1,9-4-1,9-3-1,4-2 1,11-2-1,7 1-1,6 1-1,7 7-3,2 3 1,3 7 0,0 5 1,-2 17 0,-6 3 3,-4 7-2,-8 3 1,-14 8 1,-6 3 1,-19 2 0,-8-2 1,-8 1-5,-4-7 2,-4-2-2,-1-5 2,3-6-3,5-5 2,6-9 0,10-8 6,20 0-2,-15-21-2,22 0 0,9-10-1,11-1 2,8-2-1,5 1-2,5 4-7,0 6 6,3 9-1,-4 14 3,-6 5 2,-7 10-3,-10 8 1,-10 7-1,-11 7 4,-7 0-2,-13 2 2,-6-1-3,-9-3-1,-5-5 0,-1-6 1,-1-5 0,3-6-1,2-7-1,8-6 4,5-6 6,10-10-2,8-9 1,6-4-1,14-7-1,5-4-5,10-1 2,6 2-5,2 5-5,2 5 0,0 11 1,1 9-1,-4 9 3,-4 8 5,-8 8-1,-9 7 1,-6 6 0,-9 4 2,-9 3 0,-9-1 2,-8 1-2,-7-7-2,-3-5-1,0-1 1,1-9-1,6-4 1,4-10 1,7 0 3,18 0 0,-15-33-1,21 4 1,6-3-1,5-10-1,6 1-3,5-7-1,4 3-4,2 3 1,2 6 0,-1 6 2,-6 7-3,-2 7 4,-6 7 2,-7 9 0,-14 0-1,12 12 1,-12 5 0,-9 5 1,1 3 0,-4 2-2,3 3 1,-3 0-1,-1 1 1,-2-2 0,0 0 0,-3-4 0,-1 0 2,-1-4-1,0-3-1,3-4 1,1-2-2,16-12 4,-18 5 4,18-5 1,0-22-2,6 4 1,6-3 0,3-7-2,2 3-1,0 0-3,1 6-6,-1 4-1,-1 9-2,-3 10-1,-4 12 2,-9 10 1,0 7 3,-6 6-1,-10 3 2,-5 4 2,-7-2 0,-7-4 1,-2-4-2,1-6 2,1-8-2,5-4 0,5-6 1,5 0 1,20-12 2,0 0-12,0 0 1,6-25 0,12 5 0,10-5 2,3-5 0,8-1-4,-2-1 1,3 4 11,-1 4 0,-8 5 0,-3 6 2,-9 5 3,-19 8 1,0 0-1,0 18-1,-16-1 2,-13 5 0,-10 1-4,-5 2 1,-5 4-5,-4-3 0,1-1 2,0-5-1,3-1 1,11-6-1,6-3 1,9-5 4,9-5-5,14 0 0,0-28-3,9 8 1,15-9-2,4-4 1,13-5 1,3-1-6,4 1 6,3 2-1,1 4 2,-1 2 0,-6 7 0,-3 3 0,-7 3 0,-4 3 0,-4 1-1,-1 1 1,-5 2 0,-4 1-1,-1 3 1,-16 6 1,16-7-1,-16 7 0,0 0 1,-14 21-1,-2-4 0,-3 6 1,-2 6-1,-2 5-1,-2 5 0,-2 0 1,-2 5-1,-4-2 1,-7 0 2,1-1-6,-6-3 4,-4-2-2,-1-3 3,-4-1-3,3-3 3,4-2-4,3-4 2,6-1 2,6-7-2,7-3 1,5-2-1,20-10 2,-19 4 4,19-4-15,0 0 0,13-23-2,5 6 2,0-8 1,9-5-4,1-1 2,6 1-8,1-1 20,-3 5-3,-3 3 6,-5 7 1,-7 9 6,-17 7 0,0 0-2,-11 27 2,-14 1-5,-13 5 4,-6 4-4,-11 6-2,-6 4-8,-9 4 3,-5-2 1,0-1 1,-2-6-1,1-3 0,5-6 0,10-5-2,11-6 0,13-8 7,11-7-7,26-7-3,-12-17-1,28-4 0,10-8 0,8-8 2,9-4-2,8-7-5,9-5 4,8 0 6,4 1 4,0 4-3,-3 7 3,-6 6-1,-8 10 5,-11 5-3,-15 14 7,-9 6-5,-20 0-4,0 26 3,-15-1-4,-7 5 3,-4 6-5,-3 5 1,-4 3-5,-4 0 3,-3 0 4,1-2-1,2-8 2,0 0-3,5-10 2,2-3-2,8-4 1,5-7 1,17-10 1,-15 7 0,15-7-7,8-15-1,0-2 0,8-4 0,-1-3 0,9-6-1,1 1-5,7-2 3,0 2 5,2 3 2,-2 9 1,-5 2 5,-3 15-1,-24 0 2,17 19 2,-25 6-2,-12 8 2,-10 5-1,-6 2-1,-8 4-4,-5 0 1,-3-5-4,-1-4 0,5-11-1,1 0 0,8-9-1,5-1 1,9-7 1,6-7 0,19 0-1,-12-14 1,23 0 1,4-10 0,6-1 1,6-6-1,2-2-1,3-1 1,-2 4 2,2 3-2,-7 4-1,-3 9 2,-6 1 1,-16 13-1,16-8 0,-16 8 0,0 0-1,-20 14 2,1 0-2,-8 1-2,-4 2 0,-4 2 0,-2 2 0,0-4 0,5 1 0,1-1 1,6-6 0,12-5 3,13-6 0,0 0-2,-6-16 0,17 3-1,9-10 1,6-2 0,4-1 0,3-2-2,1-2 2,1 6 1,-6 6 1,-2 6 0,-10 2-1,-17 10 1,15 0-1,-15 0 0,-19 23-1,-2-6 1,-2 4-1,-7 1-1,-4 1 1,0 0 0,-2-4 1,0-2-1,2-3 0,3-3 0,2-2-1,9-9 2,3 0 2,17 0 4,-20-13-1,20-2 0,0-3 1,4-2-1,4-8-2,5 1-2,0-1-1,3 5-6,1 1 1,3 3-1,-1 7 0,-2 4-2,3 8 2,-7 0 2,-13 0-3,14 30 2,-14-9 0,-10 1 1,-3 5 0,-5-4 4,-6 1-1,-3-4 2,-1-1-2,-4-4 1,2-3-1,-2-6 0,5-6 1,2 0 7,5-8 0,4-6-1,8-10 0,8-2-2,8-7 2,8-1-1,1-6 1,5 6-11,3-1 0,3 4-1,1 3 1,-1 0 1,0 5-4,0 0 7,1 5-3,-4 2 5,-2 2-5,-3 6 3,-6 8-1,-14 0 1,18 8 3,-18 6-11,-6 6 4,-6 2-4,-2 5 7,-4 0-2,-6-3 2,-1 3-1,-5-5 0,0-1 4,3-6-3,-1-4 1,2-1-1,5-6 2,4-4 4,17 0 2,-17-13 0,17-2-2,0-6 2,13-5 3,-3-4-3,6-1 1,2-2-10,2 2 3,4 0-5,1 4 5,1 6-7,0 6 2,0 4-4,-7 6 2,-3 5 4,-16 0-3,8 33 3,-16-9-5,-10 4 7,-5 3-4,-9 0 6,-2-1-6,0-2 4,-3-4-5,2-10 5,5-5-1,3-9 3,4 0 5,7-11 1,7-7 0,9-11-2,0-4 6,12-6-7,3-3 6,5-5-6,2 2-4,2 1-5,1 8 6,-1 5-2,-4 4-2,-1 8-1,-3 7-3,-2 7-2,-14 5 2,16 11-1,-10 2 1,-6 6-1,-7 1 1,-2 3 2,-7 2 3,-4-2 0,-4-2 1,-3-1 3,-2-4-3,-1-2 0,0-5 0,2-1 3,4-2-2,5-6 1,4 0 6,15 0-3,-12-25 2,12 3 0,15-4 0,5-8-4,6-7 3,5-1-2,3-2-6,7 0 2,2 3-2,3 4 5,5 6-3,-2 4 2,0 6-2,-2 7-2,-5 5-3,-7 9 1,-9 0-1,-11 6-1,-15-6 1,-7 25 0,-15-12-1,-7 4 3,-6-3 1,-2-1 0,1-6 1,3 0-2,5-7 2,7-5 4,21 5 1,-18-26 1,24 7 0,8-7 1,11 3-1,7-2 3,6 0-4,7 3-4,4 7-2,3 7 0,-4 8 0,-6 4-2,-6 7 0,-11 6-1,-11 7 2,-14 6 0,-22 1 1,-8 5 1,-13 0-2,-7 2 0,-5-4 1,-2 1-2,5-8 1,4-4-1,7-2 2,8-6 0,8-7 3,9-8 3,16 0 1,0 0 1,0-17-1,12 0 2,8-5-2,6-2 3,1-2-5,1 3-3,-4 2-5,-3 9 3,-21 12-3,0 0 1,0 0-1,-21 14-2,-6 0 3,-6 3 0,-2-2 5,-2 2-3,3-3 2,4-6-1,5-2 2,4-6-2,2 4 2,19-4 0,-24 0-1,24 0 0,0 0 0,-14-4 0,14 4 2,0 0 1,0 0-2,12-19 2,-12 19 1,17-15 0,-17 15-1,19-21 2,-19 21-4,14-17-3,-14 17-1,0 0 0,0-16-1,0 16 0,0 0 0,-21-12-1,21 12 3,-13-11 2,13 11 2,0 0 0,0-21 1,0 21 1,8-20 0,-8 20 0,17-21-1,-17 21 0,26-27-1,-6 12 0,7 3-1,7 0 2,6 1-2,3 0-2,-3 5 0,1 6 1,-5 0-1,-8 13-1,-7 6 1,-13 10-3,-15 5 2,-3 6 0,-8 4 0,-4 1-3,-2-1 4,0-5-3,1-6 3,7-6-2,7-7 1,5-6 3,4-14 1,23 12 2,2-12-1,8 0 1,8-7-2,2 7 2,1-5 0,-4 5-6,-2 8 1,-11 11 0,-10 3-7,-9 6 4,-8 5-3,-15 2 5,-1-2-3,-4-3 7,-3 0-4,1-10 2,4-4-1,3-6 4,15-10 2,0 0-5,0 0-3,0 0 0,19-23 0,6 5 1,7-6 5,2 3-6,4-3 0,-4 4 3,1 1 5,-7 6 1,-6 6 0,-22 7-4,0 0-4,0 0 4,-22 22-3,-10-8 4,-6 1-4,-4 0 1,-5 0-1,0-4 4,0 1-2,11-6-2,3-1 1,13-5-1,20 0-5,-13-18-2,21-3 4,9-2-4,10-5 7,5-5-4,5 2 6,3 0-7,-2 4 10,2 4-4,-7 7 8,-9 8-3,-8 8-3,-16 0 1,0 12 0,-21 8 2,-11 6-5,-12 7 3,-9 3-10,-6 0 8,0 1-4,3-1 4,4-7-7,9-7 6,12-6 3,12-9-7,19-7 1,0 0-1,15-26 3,14 3-1,11-7 4,8-4-6,9-8 1,6-4 3,8-1 4,2 2-5,-3 3 3,-7 5-2,-10 5 4,-12 11 2,-14 11-4,-27 10-1,0 0 1,-19 36 0,-21 1 1,-11 12-2,-11 10-5,-3 0 2,-4 6-3,1-1 4,7-9-4,11-6 4,9-12-5,11-12 5,6-8-2,8-6 1,16-11 1,0 0 2,-13 9 2,13-9 1,0 0-6,17-20 1,-7 3-2,4-7 1,4-4 2,-1-3-3,-1-5 3,0 3-4,-2 0 9,-4 8 4,-2 5 14,-8 6-7,0 14-5,-27-11-9,5 11-1,-4 5 1,-3-5-2,-4 0-7,-2 0-10,1 0 0,-2-9 10,1-1 5,1-1 2,2-4 0,4 1 5,3-2 0,3-4 4,6-2 1,6-3-1,5-2 1,5-5-1,5-2-1,0-2-5,6-4-2,-1 4-1,4 2 0,0 1-1,1 5-1,-2 5 0,-1 4 0,-12 19 0,17-22-1,-17 22-2,0 0-1,0 0 1,0 0-2,0 0 0,0 0 1,-19 8-1,19-8 2,-20 12 3,20-12 0,-19 12 0,19-12 2,-20 15-1,20-15 1,-15 10 1,15-10-1,0 0 0,-14 7 1,14-7 1,0 0 2,0 0 1,16-20-1,0 5-1,4-3 2,10-4-1,2-5-1,9-1-2,5-4 3,8-1-2,0-3 2,5 1-2,-3-1 1,-2 5 2,-5 1-1,-3 5 2,-12 3-5,-5 5 1,-7 6-4,-22 11 3,20-11-4,-20 11 0,0 0-1,0 0 0,0 0 1,0 0 1,0 0 0,0 0 1,20 0 1,-20 0 1,13 0 0,-13 0 0,0 0-2,18 0 0,-18 0 0,0 0-1,0 0 1,-25 8 0,4-2 0,-4-1-4,-7-1 5,3-4-2,-1 5 0,4-5 3,3 0 0,7 0-1,16 0 3,0 0 1,0-17-2,0 17 5,25-16-5,-2 6 1,5 1-2,2-1 0,8 2-2,-1 2 1,4 0-3,-4 2 1,1 4-1,-7 0 1,-4 0 1,-10 11-2,-17-11 2,10 23-2,-17-5 3,-1 2-5,-4 1 7,1-1-8,2 0-2,1-1-6,8-2 0,12-3-1,5-3 4,6-4 1,7 2 4,8-4 7,2-5 5,9 5 5,3-5 3,3 0 0,-2 6-2,3-2 0,-9 4-5,-3 6-4,-10 8-3,-9 5 4,-11 8-4,-14 9 0,-7 10-1,-10 6 2,-6 3-3,-7 4 0,-5 6 0,-5 0-6,-2 2 4,-3-5-3,-3-4 4,-3-4-4,1-2 4,3-10-2,2-7 2,6-10 3,5-5 0,7-10-1,7-4 1,20-14 7,-17 9 4,17-9 0,0 0 2,12-24 0,0 5-3,4 2 1,3-5-1,-2 2-7,0 1-2,-2 3-3,-1 4-1,-14 12-4,0 0 0,0 0-3,0 0 2,-37 0-2,7 16-1,-13 1 4,-6 8 1,-6 1 3,-3 7 1,-2-1 1,4 1 0,3-4 1,5-1-2,6-3-1,9-4 0,2-4 0,7-5 2,7-1 1,4-3 0,13-8 3,0 0 1,0 0 2,0 0 1,0 0 1,5-19-1,6-1-16,-1 0-17,-3-10-6,-2 5-6,-5-4 24,-4 6 8,-8 2-1,-1 2 3,-6 11 14,-5 1 16,4 12 3,-5-5 6,7 9-27,0-2-8,4-7-10,14 0-32,-15 16-37,15-16-27,0 13-17,0-13-21,24 14-24,-24-14 15</inkml:trace>
          <inkml:trace contextRef="#ctx0" brushRef="#br0" timeOffset="100295.9882">6354-984 15,'26'28'78,"11"8"-61,5 5-24,1 8 49,3 1 13,0 6 19,-6 4 13,-6 5 13,-4 9 7,-17 5-7,-5 12-23,-15-2-21,3 12-10,-10-1-14,2 1-10,1-2-32,5-9-45,12-3-40,6-5-30,11-6-23,11 1-18,6-21-15,13 2 60</inkml:trace>
          <inkml:trace contextRef="#ctx0" brushRef="#br0" timeOffset="100810.7891">6900-323 574,'28'80'187,"-2"-1"-8,1 14-185,7 8 1,4 12 1,-4 8-3,1 3 4,-3 2 1,-2-7-8,-5-6-50,7-9-35,-1-6-35,7-19-23,10-7-26,-4-26-2,15-7 76</inkml:trace>
          <inkml:trace contextRef="#ctx0" brushRef="#br0" timeOffset="101231.9898">7649 999 579,'28'53'176,"-5"6"-48,13 6-190,1 8-85,12 11 16,-9 0 40,-4-8-31,-8 0-11,-19-17-32,-4-9 133,-23-16 32</inkml:trace>
        </inkml:traceGroup>
      </inkml:traceGroup>
    </inkml:traceGroup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45:30.0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6A943BB-DEED-47F8-9706-F5F185835610}" emma:medium="tactile" emma:mode="ink">
          <msink:context xmlns:msink="http://schemas.microsoft.com/ink/2010/main" type="inkDrawing" rotatedBoundingBox="17310,15674 18521,18484 18144,18647 16932,15836" semanticType="callout" shapeName="Other">
            <msink:sourceLink direction="with" ref="{74787BE6-9056-4180-BCCC-AF171A81BB8E}"/>
            <msink:sourceLink direction="with" ref="{A11931F9-9CD8-4FA3-9F6F-5004CF89B50E}"/>
          </msink:context>
        </emma:interpretation>
      </emma:emma>
    </inkml:annotationXML>
    <inkml:trace contextRef="#ctx0" brushRef="#br0">7192-1554 34,'0'0'43,"0"0"-47,0 15-6,0-15 2,0 0 1,0 0 4,0 0 10,0 0 9,0 0 11,0 0 7,0 0-2,0 0-1,0 0-2,-5 15-7,5-15-9,0 0-2,-4 19-4,4-19-2,0 17-1,0-17 4,-7 21-3,7-21 4,0 20 6,0-20 1,-8 24-1,8-24 0,-5 25-3,5-25-3,-4 23-1,4-23-2,-5 22-3,5-22 6,-4 25 6,4-25 5,-7 26 4,3-10 5,4 1 0,-8 1-1,3-3-2,5 2-11,-7-3-8,7 1-4,0-15-5,0 24-5,0-24 1,0 19 3,0-19 6,0 21 10,0-7 7,0-14 0,0 29 1,0-13 0,5 4-1,-5-5 2,0 5 2,4-2-6,-4-1-2,6 0 1,-1 1 4,-5-2 5,7 4 1,-7-4-4,6 4-5,-6-1-4,7 4-1,-7-3-3,8 1-3,-3 2-8,0-3 1,3 0 2,-1 0-4,1 2 3,-3 2-7,3-2 8,-1 2-5,0-1 7,-2 0-7,0 1 3,-1-3-4,3 1 3,0-2 2,-1 1-2,-1-4 1,3 3-2,-1-2 2,0 2-2,1-1 4,-3 3-2,3 1 1,-1 1-1,1-1 1,0 2-1,0 2 0,-3 0-1,4-1 2,-1 1-1,1-1 0,2-1 1,-2 4 0,2-3 0,-2 0 0,2-1 1,1 0 0,-1-4-3,-2 1 2,-1-3-4,1-2 5,-1 2-3,1-4 3,-1 1-4,-2 1 1,2 3 1,0-3 3,0 3 0,1 2-7,-1 2 8,1-1-8,0 1 8,3 2-7,-1-6 5,0 7-9,-1-5 8,4-1 0,-1 5-3,0-6 3,-2 0-2,2-4 1,-1 4 1,1-4 0,1 2-1,0-4 1,2 0-1,-1 5 1,2-2-2,-1 2 2,0-3-1,0 3 0,-3-1 0,2-3 0,-2-1 0,0 1 0,2 4 0,2-5 1,1 3-2,0 1 1,2 0-1,-1 2 1,1 0 0,-2-1 1,0-4-1,-1 3-1,0-1 1,0 1 1,1 1 0,0 3-3,1-4 3,-1 0-4,0 1 3,-2-1-2,0 1 2,-3 0-2,3-3 3,0-2 2,-2 0-1,2 4-1,-1-3 0,1-1 0,-1-2 0,-15-12 1,21 22-2,-21-22 0,14 13-1,-14-13-24,0 0-30,0 0-34,0 0-21,0 0-20,0 0-6,0 0-8,-27-14 2,5 9 18</inkml:trace>
  </inkml:traceGroup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6T00:47:14.846"/>
    </inkml:context>
    <inkml:brush xml:id="br0">
      <inkml:brushProperty name="width" value="0.03528" units="cm"/>
      <inkml:brushProperty name="height" value="0.03528" units="cm"/>
      <inkml:brushProperty name="fitToCurve" value="1"/>
    </inkml:brush>
  </inkml:definitions>
  <inkml:traceGroup>
    <inkml:annotationXML>
      <emma:emma xmlns:emma="http://www.w3.org/2003/04/emma" version="1.0">
        <emma:interpretation id="{F360B5B7-895F-42C0-805C-E3C2F7CB2DAB}" emma:medium="tactile" emma:mode="ink">
          <msink:context xmlns:msink="http://schemas.microsoft.com/ink/2010/main" type="writingRegion" rotatedBoundingBox="14996,14705 17784,12667 19188,14587 16400,16626">
            <msink:destinationLink direction="with" ref="{74787BE6-9056-4180-BCCC-AF171A81BB8E}"/>
          </msink:context>
        </emma:interpretation>
      </emma:emma>
    </inkml:annotationXML>
    <inkml:traceGroup>
      <inkml:annotationXML>
        <emma:emma xmlns:emma="http://www.w3.org/2003/04/emma" version="1.0">
          <emma:interpretation id="{2A8BA37C-B374-4167-98EE-E2DB38D6B9D4}" emma:medium="tactile" emma:mode="ink">
            <msink:context xmlns:msink="http://schemas.microsoft.com/ink/2010/main" type="paragraph" rotatedBoundingBox="14996,14705 17784,12667 19188,14587 16400,166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30EE47-F01C-405D-8A96-2174DEF31E98}" emma:medium="tactile" emma:mode="ink">
              <msink:context xmlns:msink="http://schemas.microsoft.com/ink/2010/main" type="line" rotatedBoundingBox="14996,14705 17784,12667 19188,14587 16400,16626"/>
            </emma:interpretation>
          </emma:emma>
        </inkml:annotationXML>
        <inkml:traceGroup>
          <inkml:annotationXML>
            <emma:emma xmlns:emma="http://www.w3.org/2003/04/emma" version="1.0">
              <emma:interpretation id="{E62681F3-8C8D-4915-8F72-6D80D13FDCF7}" emma:medium="tactile" emma:mode="ink">
                <msink:context xmlns:msink="http://schemas.microsoft.com/ink/2010/main" type="inkWord" rotatedBoundingBox="14996,14705 17784,12667 19188,14587 16400,16626"/>
              </emma:interpretation>
              <emma:one-of disjunction-type="recognition" id="oneOf0">
                <emma:interpretation id="interp0" emma:lang="en-US" emma:confidence="0">
                  <emma:literal>Rag's</emma:literal>
                </emma:interpretation>
                <emma:interpretation id="interp1" emma:lang="en-US" emma:confidence="0">
                  <emma:literal>Rags</emma:literal>
                </emma:interpretation>
                <emma:interpretation id="interp2" emma:lang="en-US" emma:confidence="0">
                  <emma:literal>Rag</emma:literal>
                </emma:interpretation>
                <emma:interpretation id="interp3" emma:lang="en-US" emma:confidence="0">
                  <emma:literal>Bags</emma:literal>
                </emma:interpretation>
                <emma:interpretation id="interp4" emma:lang="en-US" emma:confidence="0">
                  <emma:literal>Ras</emma:literal>
                </emma:interpretation>
              </emma:one-of>
            </emma:emma>
          </inkml:annotationXML>
          <inkml:trace contextRef="#ctx0" brushRef="#br0">4614-473 496,'-22'-23'87,"2"1"-4,-11-11-147,-7-2-42,-8-9 30,-1-2 40,-11-3 56,-7-4 44,1 3 10,0-1-6,4 1-16,11-1-24,7 6-26,11 3-26,9-4-10,15 4 20,7 4 36,16 1 15,8 4 18,0 0 2,8 3-14,1 0-25,3 0-15,2 1-13,-2-8-15,-1 4 10,-5-5 1,1 1 14,-3 2 13,-10-1 15,-2 3 4,-8 1-2,-2 6-11,-6 2-11,0 0-31,0 5-33,0-3-9,4 7-3,1-3 2,9 9 6,1 0 6,5 9 9,1 0 27,-1 17 23,3 4 7,-3 5 2,0 8-3,-6 4-3,2 4 5,-6 2 7,-2 0 9,-8-5 10,3 9 17,-6-8 2,-4 3 2,-5-8-6,-3 2-5,-7-5-12,2 0-11,-4-6-8,3-2-18,-3-4 0,4 0-4,2-3 2,4-1-5,5-3 4,9-13 0,-15 27 1,15-11 2,0 0-1,0 2 2,11 4 0,-1 0 2,6 3 2,4 0 0,5 3-1,2 1 1,2 3-1,4 1 0,2-1-1,-1 0-1,0 1-2,-5 0 1,-3-2-2,-2-3 0,-6 0-2,-8-4 1,-2 0-1,-8-4 1,0 0-1,0-6 2,-8 4 2,2-3 0,-5 0 0,11-15-21,-15 23-29,15-23-5,-20 21-7,20-21-8,-13 23-15,13-23-17,-13 20-14,5-6 11,8-14 7,-15 26-10,1-17 8,10 5 81</inkml:trace>
          <inkml:trace contextRef="#ctx0" brushRef="#br0" timeOffset="2781.805">2749 628 63,'0'0'121,"26"0"-2,-12-11-50,3 4-1,6-1 8,0-4-6,5-1-13,-1-2-2,3 5-2,-4-6-1,-1 4-15,-5-3-22,-1 2-6,-3 0-3,-16 13 4,16-21-3,-16 21 6,0-24-6,0 24 4,0-22-7,-9 6-16,2 2-12,-2-5-3,1 0 1,-3-5 2,2-3 11,-3-6 9,1-1 4,2 0 12,-3-4 9,5-5-17,2 0-25,5-5-14,8-2-12,3-1-14,12 0 6,3-9-2,14 5-6,-1-1 12,8 3 29,-1 4 25,0 3 14,-1 5 27,-7 1 6,0 12 3,-12 4 10,2 8 9,-5 3-13,-1 7-24,0 6-20,0 0-21,1 0 0,2 8 8,-1-8 0,2 0-2,0 0 5,-2-5 14,-7-4 6,1 0 1,-8-7-12,-2-1-7,-8-4 2,0-3 0,-11-5 0,-2-4 0,-4-6 0,-7-2-3,-2-3-2,-2-1-2,-1-2 2,-3 0-1,2-1-2,-2-2-4,4 0-2,3-2-12,6 4-13,2-6 0,8 3 16,2-3 3,7 5 1,7 3 3,5 3 2,2 8 13,5 2 11,2 7 0,6 6-17,3 7-2,3 6-3,-1 7 0,7 7-8,-3 6-8,2 11 1,-3 0 1,-3 8 10,-6 5 17,-6 0 3,-5 2 3,-10-5 6,-5 5 10,-15-3-3,-2 7-5,-9-3-9,-6 4-18,-3 3-1,-2 4-2,0 3 2,-3-1-2,4-2 2,1-3 3,4-4-2,4-4 2,6-2 0,3-4 2,4-3 0,7-1 1,7 4-2,0-1 0,6 5 1,3 1 3,4 3-2,-1 2-5,0-2 3,1 4-2,-3-2 4,-6-1-4,-4-2 0,0 1-3,-11-3 3,-6 1 3,-5 0-4,-7-1 2,-3 1-2,-5-4 3,0 1-1,1-4 1,1-3 0,6-2 0,5-5 0,3-3 1,8 2-2,3-1 2,2 2-2,1 4 1,0 4 2,-1 4-1,-3 3-1,-3 5-2,0-1 3,0-1-4,-2-2 4,1-3-4,1-3 3,0-2-4,4-2 3,2-2 1,8 0-2,-8-4-20,8 6-43,0-12-34,13 0-30,-13-17-16,25 17-16,-2-17-16,-1-9 48</inkml:trace>
          <inkml:trace contextRef="#ctx0" brushRef="#br0" timeOffset="1138.802">3371 565 92,'0'0'116,"25"-16"-33,-11 8-37,2-1 21,2 3 19,-6-10-3,6 5-2,-13-9-10,4 3-4,-9-10-11,0 2-10,-9-9-31,1-4-18,-3-4-6,1-5-2,0-2 7,2-3 0,8-2 1,-5-2-2,5-2 2,8 7-2,3-2 2,2 2-3,7-3 4,4-1 3,4 2 1,4 2 1,1-2-1,1 4 2,1 2-1,-1 7 2,-7 8-4,-4 5 0,-6 6-1,-3 6-1,-14 15 2,18-13 3,-18 13-1,0 0 2,0 0 1,12 15-2,-6-2 1,5 7 0,6 0-3,5 4-14,7 2-21,1-1-11,6 6-6,-3-4 3,2 4 25,-8 1 29,-6-2 7,-7 6 9,-14-5 24,0 8 11,-18-11 8,-5 10-4,-11-8-24,-1 1-29,-7-1-9,-1-4 0,-1-1 0,2-4 0,1-1 0,2 0 0,3-1 0,3 0 0,5 3 0,3-1 0,3 8 0,5 1-13,7 6-1,3-2 3,7 5 0,5-2 4,2 0 6,4-4 4,2-4 1,0-1 1,0 1-2,-2-6-5,-3-1 2,-3-3-7,-1 1-21,-4-4-34,0 3-27,0-19-23,-16 17-15,16-17-6,-20 4-12,6-10 1,-2-5 17</inkml:trace>
          <inkml:trace contextRef="#ctx0" brushRef="#br0" timeOffset="3873.8069">4821 255 280,'0'0'149,"0"0"15,12-28-90,8 14-30,2-9 3,13 3-15,5-9-8,6-4-1,4-5 3,0-1-14,-1 1-14,-2-3 3,-7-1 8,-6 2-3,-5 2 2,-10 4-3,-7-2 2,-4 0-2,-8-2 1,-7 1 3,-5-1-5,-2 1 4,-6-1-3,1-1 4,-6 0-6,5 3 2,0 0-8,5-2-3,5-2-7,4-4-21,12 3-19,6-6-18,17 5-5,4 0-3,14 5 3,3 2 4,9 8 26,-3 5 34,1 5 40,-6 9 23,-8 2 11,-6 6-8,-9 5-8,-5 4-10,-7 10-16,-4 3-14,-4 10-26,-2 0-11,-2 9-2,-4 2 13,0 6 23,0 2 26,-12-3 19,4 5-1,-10-9 5,0 4 8,-8-7-1,-1 3-5,-6-11-9,1 0-40,-2-7-5,-2-2 0,1-6 0,-2-1 0,1-4 0,-1-2 0,5 1 0,-3-6-55,9 4-39,-6-10-18,8 11-17,3-11-8,6 5-13,1-5-1,14 0 19,-18-14 69</inkml:trace>
          <inkml:trace contextRef="#ctx0" brushRef="#br0" timeOffset="4950.2088">5398-1602 65,'0'0'83,"0"0"-13,0 0-54,-24-11-8,-3 17 5,-7 2 2,-5-1 11,-2 3 9,0-3 19,-2 5 11,1 2 9,2 5 9,1-2-9,7 7-3,-1-1-13,8 8-7,-2-5-6,10 4-9,2-1-17,4-5-14,0-2 3,2-3-12,1-1 3,0-3-5,8-15 6,-28 22-16,10-17-14,-7-5-14,1 0-5,-5-10 1,1-1 4,-4-7 8,3 2-4,-2-4 19,6 3 18,3 4 16,0 0-10,5 7-5,17 6-20,-27 5-11,27-5-1,-23 28-4,12-3 7,-1 5 11,-1 4 20,1 3 13,-3 3 23,6-1 18,-2-5 7,11 2-10,0-6-27,7-2-28,6-3-19,4-3-5,6 3-5,0-2-2,3 4 24,2-1 16,-1 0 18,1 2 17,-5-5 4,7 4-3,-5-3-12,2-4-14,-2-2-28,-4 0-1,-4-5 29,-1 2 3,-16-15 4,16 23 7,-16-23 6,0 16 6,0-16 6,0 0-6,0 0-35,-16-6-1,16 6 0,0-33-8,10 5 1,2-5-3,7-8-7,8-9-2,9-4 4,5-5-1,6 2 3,3 0 4,1 4 2,-1 6-2,-5 7 7,-2 15 2,-6 5 5,-1 14 0,-3 6 2,-2 0 0,-3 10 2,-2 4-2,-5 1-2,3 1-7,-6 1-3,-1-1 0,-1 3-47,-16-19-43,18 27-41,-18-27-26,8 20-9,-8-20 1,0 0-6</inkml:trace>
          <inkml:trace contextRef="#ctx0" brushRef="#br0" timeOffset="10457.0184">4018 333 193,'0'0'99,"-33"-10"-4,13-5-111,3-6-35,5 0 35,4-5 6,3-3 23,5-1 20,6-4 5,9 0-1,6-2 1,12-2-12,9-1-17,4 3-7,6 1 0,4 1 21,-4 1 20,-1 6 4,-4 1-5,-2 4-17,-6 1-16,-7 4-16,-3 4-8,-7-1-20,-3 7-10,-19 7 8,0 0 23,0 0 29,-15 19 15,-7 4 1,-2 9-25,-3 1-30,6 4-22,0 0-14,7 6-24,6-6-19,8-1-10,10 2-12,2-14 70,17 9 55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29:29.239"/>
    </inkml:context>
    <inkml:brush xml:id="br0">
      <inkml:brushProperty name="width" value="0.21167" units="cm"/>
      <inkml:brushProperty name="height" value="0.21167" units="cm"/>
      <inkml:brushProperty name="color" value="#00B05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14BAEB37-EE1B-441B-AEA4-7B8587A1E2C4}" emma:medium="tactile" emma:mode="ink">
          <msink:context xmlns:msink="http://schemas.microsoft.com/ink/2010/main" type="writingRegion" rotatedBoundingBox="12636,14036 15595,13909 15642,15001 12683,15128"/>
        </emma:interpretation>
      </emma:emma>
    </inkml:annotationXML>
    <inkml:traceGroup>
      <inkml:annotationXML>
        <emma:emma xmlns:emma="http://www.w3.org/2003/04/emma" version="1.0">
          <emma:interpretation id="{7A8F8E09-D3C0-43A4-BD02-B6684622A5B6}" emma:medium="tactile" emma:mode="ink">
            <msink:context xmlns:msink="http://schemas.microsoft.com/ink/2010/main" type="paragraph" rotatedBoundingBox="12636,14036 15595,13909 15642,15001 12683,151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061FC53-136B-4A5D-84A1-4C7DCC51FAA1}" emma:medium="tactile" emma:mode="ink">
              <msink:context xmlns:msink="http://schemas.microsoft.com/ink/2010/main" type="line" rotatedBoundingBox="12636,14036 15595,13909 15605,14128 12646,14255"/>
            </emma:interpretation>
          </emma:emma>
        </inkml:annotationXML>
        <inkml:traceGroup>
          <inkml:annotationXML>
            <emma:emma xmlns:emma="http://www.w3.org/2003/04/emma" version="1.0">
              <emma:interpretation id="{CC2CD0F9-1980-4587-8ABA-A7C2C1E725EC}" emma:medium="tactile" emma:mode="ink">
                <msink:context xmlns:msink="http://schemas.microsoft.com/ink/2010/main" type="inkWord" rotatedBoundingBox="12636,14036 12867,14027 12876,14245 12646,14255">
                  <msink:destinationLink direction="with" ref="{448EC1D6-03BA-4FC9-9730-BD873D786A98}"/>
                </msink:context>
              </emma:interpretation>
              <emma:one-of disjunction-type="recognition" id="oneOf0">
                <emma:interpretation id="interp0" emma:lang="en-US" emma:confidence="0">
                  <emma:literal>or</emma:literal>
                </emma:interpretation>
                <emma:interpretation id="interp1" emma:lang="en-US" emma:confidence="0">
                  <emma:literal>on</emma:literal>
                </emma:interpretation>
                <emma:interpretation id="interp2" emma:lang="en-US" emma:confidence="0">
                  <emma:literal>I</emma:literal>
                </emma:interpretation>
                <emma:interpretation id="interp3" emma:lang="en-US" emma:confidence="0">
                  <emma:literal>Is</emma:literal>
                </emma:interpretation>
                <emma:interpretation id="interp4" emma:lang="en-US" emma:confidence="0">
                  <emma:literal>it</emma:literal>
                </emma:interpretation>
              </emma:one-of>
            </emma:emma>
          </inkml:annotationXML>
          <inkml:trace contextRef="#ctx0" brushRef="#br0">-39 245 480,'0'0'173,"0"0"-28,0 0-69,0 0-23,0 0-63,0-23 0,0 23 4,0 0 3,0 0 3,19-20 0,-19 20-1,0 0 0,0 0-6,0 0-67,26-18-46,-26 18-32,24-11-16,-4 3-6,-10-17-1</inkml:trace>
          <inkml:trace contextRef="#ctx0" brushRef="#br1" timeOffset="-75913.1357">191 240 81,'0'0'108,"0"0"-27,-19-12-11,19 12 19,0 0 3,-26-17-2,26 17 1,0 0-7,-21-9-17,21 9-26,0 0-26,0-24-16,0 24 5,0-19 0,0 19 1,0 0 1,16-19 0,-16 19 4,0 0 0,0 0-6,0 0-6,-22 0 0,22 0 0,-21 0 1,21 0 4,0 0 0,-14-18 1,14 18-1,0-25 1,0 25 0,14-24 0,-14 24-2,0 0-5,0 0 0,0 0 0,0 0 0,-17 5 0,17-5 0,-33 25-1,33-25 2,-29 17 1,29-17 3,-17 6 1,17-6-1,0 0 2,0-24-1,0 24 0,14-24 0,-14 24 1,0 0-3,19-21-2,-19 21 0,0 0 0,0 0 0,17 0 1,-17 0-1,19 8 0,-19-8-1,24 5 2,-24-5 0,25 7-1,-25-7 0,19 7-1,-19-7-2,0 0 2,0 0-1,0 0-1,0 0 1,-20 11 0,20-11 0,0 0 1,0 0-55,0 0-51,0-25-41,0 25-10,30-23-19,-7 14-3,-13-8 72</inkml:trace>
        </inkml:traceGroup>
        <inkml:traceGroup>
          <inkml:annotationXML>
            <emma:emma xmlns:emma="http://www.w3.org/2003/04/emma" version="1.0">
              <emma:interpretation id="{6B3C30F0-D7F9-4DEC-A7CD-361B77AE37FF}" emma:medium="tactile" emma:mode="ink">
                <msink:context xmlns:msink="http://schemas.microsoft.com/ink/2010/main" type="inkWord" rotatedBoundingBox="15570,13964 15598,13962 15602,14061 15575,14063"/>
              </emma:interpretation>
              <emma:one-of disjunction-type="recognition" id="oneOf1">
                <emma:interpretation id="interp5" emma:lang="en-US" emma:confidence="0">
                  <emma:literal>•</emma:literal>
                </emma:interpretation>
                <emma:interpretation id="interp6" emma:lang="en-US" emma:confidence="0">
                  <emma:literal>7</emma:literal>
                </emma:interpretation>
                <emma:interpretation id="interp7" emma:lang="en-US" emma:confidence="0">
                  <emma:literal>)</emma:literal>
                </emma:interpretation>
                <emma:interpretation id="interp8" emma:lang="en-US" emma:confidence="0">
                  <emma:literal>.</emma:literal>
                </emma:interpretation>
                <emma:interpretation id="interp9" emma:lang="en-US" emma:confidence="0">
                  <emma:literal>P</emma:literal>
                </emma:interpretation>
              </emma:one-of>
            </emma:emma>
          </inkml:annotationXML>
          <inkml:trace contextRef="#ctx0" brushRef="#br0" timeOffset="23839.2432">2894 57 612,'0'0'203,"0"0"-3,0-20-192,0 20-8,7-20 0,-7 20-3,14-18-110,-14 18-48,-7-25-34,7 25-1,-22-16-1,22 16 39</inkml:trace>
        </inkml:traceGroup>
      </inkml:traceGroup>
      <inkml:traceGroup>
        <inkml:annotationXML>
          <emma:emma xmlns:emma="http://www.w3.org/2003/04/emma" version="1.0">
            <emma:interpretation id="{959598D3-5421-43B2-B90A-B964C72FBE5E}" emma:medium="tactile" emma:mode="ink">
              <msink:context xmlns:msink="http://schemas.microsoft.com/ink/2010/main" type="line" rotatedBoundingBox="13136,15053 13523,14334 13705,14432 13318,15151"/>
            </emma:interpretation>
          </emma:emma>
        </inkml:annotationXML>
        <inkml:traceGroup>
          <inkml:annotationXML>
            <emma:emma xmlns:emma="http://www.w3.org/2003/04/emma" version="1.0">
              <emma:interpretation id="{E0FC3EF7-2C65-4624-9444-28D67C41DD2E}" emma:medium="tactile" emma:mode="ink">
                <msink:context xmlns:msink="http://schemas.microsoft.com/ink/2010/main" type="inkWord" rotatedBoundingBox="13189,15081 13291,14890 13377,14936 13274,15127"/>
              </emma:interpretation>
              <emma:one-of disjunction-type="recognition" id="oneOf2">
                <emma:interpretation id="interp10" emma:lang="en-US" emma:confidence="0">
                  <emma:literal>..</emma:literal>
                </emma:interpretation>
                <emma:interpretation id="interp11" emma:lang="en-US" emma:confidence="0">
                  <emma:literal>"</emma:literal>
                </emma:interpretation>
                <emma:interpretation id="interp12" emma:lang="en-US" emma:confidence="0">
                  <emma:literal>I</emma:literal>
                </emma:interpretation>
                <emma:interpretation id="interp13" emma:lang="en-US" emma:confidence="0">
                  <emma:literal>Is</emma:literal>
                </emma:interpretation>
                <emma:interpretation id="interp14" emma:lang="en-US" emma:confidence="0">
                  <emma:literal>2.</emma:literal>
                </emma:interpretation>
              </emma:one-of>
            </emma:emma>
          </inkml:annotationXML>
          <inkml:trace contextRef="#ctx0" brushRef="#br1" timeOffset="-74197.1327">819 424 300,'0'-20'85,"-7"1"-8,7 19-92,9-25-8,-9 25 1,0 0 16,24-15 22,-24 15 19,0 0 11,20 15 13,-20-15-3,0 0-2,11 23-13,-11-23-9,0 0-8,0 27-6,0-27-7,0 0-9,-12 25-1,12-25-1,0 0 1,0 0 2,0 0 3,0 0 0,0 0 1,0 0-1,17-8-1,-17 8-2,0 0-2,0 0-2,0 0-1,0 0-2,0 0 1,0 0-2,0 0 2,0 0 2,0 0 4,0 0 2,0 0 0,0 0 0,25-19-1,-25 19 0,19-15 1,-19 15-4,19-8-4,-19 8-3,0 0 0,0 0 1,0 0-1,0 0 2,0 25-1,0-25 3,0 0 2,-15 21 0,15-21 0,0 0 3,0 0 2,0 0 0,27 0-1,-27 0-1,29-7-4,-29 7-1,23 0-1,-23 0-2,0 25 0,0-25-6,-38 30 6,14-13-4,-7 0 8,5-5-2,2 1 7,5-13-6,19 0 11,0 0 6,-13-21-6,13 21 4,19-34-4,-19 34 5,27-34-7,-27 34 2,24-25-12,-24 25-2,26-10-42,-26 10-45,0 0-21,19 0-12,-19 0-6,0 0-14,0 0-11</inkml:trace>
          <inkml:trace contextRef="#ctx0" brushRef="#br0" timeOffset="4134.0072">663 972 541,'0'0'189,"-10"19"-31,10-19-108,0 0-22,0 0-26,0 0-1,0 0-3,0 0-1,0-19-1,0 19 0,0 0-10,0 0-50,0 0-50,0 0-33,0 0-18,26-17-14,-26 17-6,8-27 97</inkml:trace>
          <inkml:trace contextRef="#ctx0" brushRef="#br0" timeOffset="4134.0072">663 972 541,'0'0'189,"-10"19"-31,10-19-108,0 0-22,0 0-26,0 0-1,0 0-3,0 0-1,0-19-1,0 19 0,0 0-10,0 0-50,0 0-50,0 0-33,0 0-18,26-17-14,-26 17-6,8-27 97</inkml:trace>
        </inkml:traceGroup>
        <inkml:traceGroup>
          <inkml:annotationXML>
            <emma:emma xmlns:emma="http://www.w3.org/2003/04/emma" version="1.0">
              <emma:interpretation id="{3B4E04B4-05C6-471C-B541-60221610AE86}" emma:medium="tactile" emma:mode="ink">
                <msink:context xmlns:msink="http://schemas.microsoft.com/ink/2010/main" type="inkWord" rotatedBoundingBox="13437,14493 13523,14334 13705,14432 13619,14591"/>
              </emma:interpretation>
              <emma:one-of disjunction-type="recognition" id="oneOf3">
                <emma:interpretation id="interp15" emma:lang="en-US" emma:confidence="0">
                  <emma:literal>a.</emma:literal>
                </emma:interpretation>
                <emma:interpretation id="interp16" emma:lang="en-US" emma:confidence="0">
                  <emma:literal>on.</emma:literal>
                </emma:interpretation>
                <emma:interpretation id="interp17" emma:lang="en-US" emma:confidence="0">
                  <emma:literal>an.</emma:literal>
                </emma:interpretation>
                <emma:interpretation id="interp18" emma:lang="en-US" emma:confidence="0">
                  <emma:literal>2.</emma:literal>
                </emma:interpretation>
                <emma:interpretation id="interp19" emma:lang="en-US" emma:confidence="0">
                  <emma:literal>p.</emma:literal>
                </emma:interpretation>
              </emma:one-of>
            </emma:emma>
          </inkml:annotationXML>
          <inkml:trace contextRef="#ctx0" brushRef="#br1" timeOffset="-72621.53">605 1075 53,'-33'23'160,"33"-23"-24,-26 0-34,26 0 14,0 0-5,-19-27-19,19 27-14,6-32-22,-6 32-39,20-26-18,-20 26-3,19-17-5,-19 17 4,0 0 11,0 0 1,0 0-1,0 23-2,0-23-5,-21 19 0,21-19 1,0 0-1,0 0 3,-13 19 3,13-19-1,0 0 0,0 0-1,17-19 1,-17 19 3,0 0-3,0 0-2,15-22-2,-15 22 0,0 0 0,0 0 0,0 0 0,0 0-1,0 0 0,0 0 0,0 0 0,0 0-2,0 0 1,0 0-1,0 0 2,0 0-7,0 0-16,0 0-30,7-20-22,-7 20-32,0 0-24,7-25-17,-7 25-8,-12-21-17,12 21 112</inkml:trace>
          <inkml:trace contextRef="#ctx0" brushRef="#br0">-39 245 480,'0'0'173,"0"0"-28,0 0-69,0 0-23,0 0-63,0-23 0,0 23 4,0 0 3,0 0 3,19-20 0,-19 20-1,0 0 0,0 0-6,0 0-67,26-18-46,-26 18-32,24-11-16,-4 3-6,-10-17-1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29:35.245"/>
    </inkml:context>
    <inkml:brush xml:id="br0">
      <inkml:brushProperty name="width" value="0.21167" units="cm"/>
      <inkml:brushProperty name="height" value="0.211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86AD3340-7C46-47E2-B630-741F4A04ED89}" emma:medium="tactile" emma:mode="ink">
          <msink:context xmlns:msink="http://schemas.microsoft.com/ink/2010/main" type="inkDrawing" rotatedBoundingBox="17781,13947 18114,13935 18114,13952 17782,13963" shapeName="Other"/>
        </emma:interpretation>
      </emma:emma>
    </inkml:annotationXML>
    <inkml:trace contextRef="#ctx0" brushRef="#br0">5429-70 396,'0'0'183,"0"0"-3,0 0-92,0 0-31,0 0-50,0 0-6,0 0 2,0 0-1,0 0-2,0 0 2,0 0-2,0 0 1,0 0 2,0 0 1,0 0 4,0 0 2,0 0 0,-22 17 1,22-17 0,-17 0-2,17 0-1,-31 0-9,10 0-6,-6-11-49,0 11-58,-8 6-45,-4-6-28,1 10-6,-8-10-2,17 0 113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0:03.328"/>
    </inkml:context>
    <inkml:brush xml:id="br0">
      <inkml:brushProperty name="width" value="0.21167" units="cm"/>
      <inkml:brushProperty name="height" value="0.211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BDFD75E8-4D61-4562-8A2B-A8B1B5288E8E}" emma:medium="tactile" emma:mode="ink">
          <msink:context xmlns:msink="http://schemas.microsoft.com/ink/2010/main" type="inkDrawing" rotatedBoundingBox="13126,14543 13191,14477 13206,14492 13140,14557" shapeName="Other"/>
        </emma:interpretation>
      </emma:emma>
    </inkml:annotationXML>
    <inkml:trace contextRef="#ctx0" brushRef="#br0">509 474 686,'-19'18'203,"19"-18"-69,0 0-134,0 0 0,0 0 0,0 0 0,0 0 0,0 0 0,0 0 0,0 0 0,0 0 0,7 18-44,-7-18-66,0 0-39,-20 11-28,20-11-13,-19 16-4,2-16 35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0:03.842"/>
    </inkml:context>
    <inkml:brush xml:id="br0">
      <inkml:brushProperty name="width" value="0.21167" units="cm"/>
      <inkml:brushProperty name="height" value="0.211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85399782-18EA-40A0-82DD-E22182D6CD43}" emma:medium="tactile" emma:mode="ink">
          <msink:context xmlns:msink="http://schemas.microsoft.com/ink/2010/main" type="inkDrawing" rotatedBoundingBox="12507,15380 12552,15327 12576,15349 12531,15401" shapeName="Other"/>
        </emma:interpretation>
      </emma:emma>
    </inkml:annotationXML>
    <inkml:trace contextRef="#ctx0" brushRef="#br0">-167 1384 742,'0'0'190,"21"-9"-99,-21 9-91,26-18 0,-20-1-83,-6 19-57,0 0-27,0 0-16,0 0-4,0 0 0,-24-10 111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1:06.12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768A96E1-894B-4078-AC8A-D6D5C5905082}" emma:medium="tactile" emma:mode="ink">
          <msink:context xmlns:msink="http://schemas.microsoft.com/ink/2010/main" type="inkDrawing" rotatedBoundingBox="18545,14457 19368,16058 19204,16142 18381,14542" semanticType="callout" shapeName="Other">
            <msink:sourceLink direction="with" ref="{C3DBD35E-C876-4ACE-8490-3FCF6F162414}"/>
            <msink:sourceLink direction="with" ref="{B53F5283-1E31-4DBD-9C9E-FFB3C2C75B42}"/>
          </msink:context>
        </emma:interpretation>
      </emma:emma>
    </inkml:annotationXML>
    <inkml:trace contextRef="#ctx0" brushRef="#br0">4 0 56,'0'0'19,"0"0"5,0 0 10,0 0 7,0 0 7,0 0 3,-12 20 3,12-20-2,5 41 8,2-6-2,-2 7 4,11 18-17,-4 9-4,10 14-11,2 13 0,10 10-3,4 9-8,13 1-8,7 9-15,9 0 0,5-8 0,0-6 0,-2-15 0,-4-17 0,-6-10 1,-10-14-1,-14-22 6,-10-12 4,-26-21 2,18 0 2,-18 0 0,-13-26-68,-3 7-51,-3 5-29,-11-8-24,7 11-5,-11-10 34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28:14.122"/>
    </inkml:context>
    <inkml:brush xml:id="br0">
      <inkml:brushProperty name="width" value="0.06667" units="cm"/>
      <inkml:brushProperty name="height" value="0.066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00CCA467-BDAD-4CC5-A38B-BD76D32C251A}" emma:medium="tactile" emma:mode="ink">
          <msink:context xmlns:msink="http://schemas.microsoft.com/ink/2010/main" type="inkDrawing" rotatedBoundingBox="13289,13886 13384,13790 13425,13830 13330,13927" shapeName="Other"/>
        </emma:interpretation>
      </emma:emma>
    </inkml:annotationXML>
    <inkml:trace contextRef="#ctx0" brushRef="#br0">655-150 300,'0'0'168,"-22"10"-39,22-10-42,0 0-4,0 0-24,0 0-31,0 0-21,0 0-1,12-20-1,-12 20-1,22-16-3,-22 16-2,0 0 0,22-14-3,-22 14-1,0 0 1,0 0-1,0 20 2,0-20 0,0 0 0,0 0 2,0 0 2,0 0 1,0 0-1,0 0 1,0 0 1,17 0-1,-17 0 0,0 0-2,19-21-1,-19 21 0,0 0-2,0 0 0,0 0 0,-8 23 0,8-23 0,-19 26-1,19-26 2,-21 26 0,21-26 3,-12 18 1,12-18 1,0 0 0,0 0-1,0 0 1,0 0-2,17-18 1,-17 18-2,0 0 0,0 0-3,0 0-1,0 0 2,0 0-2,0 0 2,-24 7 0,24-7 1,-20 6-1,20-6 2,0 0 2,-17 0 0,17 0-3,0 0-73,0 0-36,10-22-17,-10 22-9,22-17-11,-3 17-2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29:29.988"/>
    </inkml:context>
    <inkml:brush xml:id="br0">
      <inkml:brushProperty name="width" value="0.21167" units="cm"/>
      <inkml:brushProperty name="height" value="0.211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6372C6CD-87ED-47A8-B675-EF0FD57DB35E}" emma:medium="tactile" emma:mode="ink">
          <msink:context xmlns:msink="http://schemas.microsoft.com/ink/2010/main" type="inkDrawing" rotatedBoundingBox="13404,13842 13419,13842 13419,13857 13404,13857" shapeName="Other"/>
        </emma:interpretation>
      </emma:emma>
    </inkml:annotationXML>
    <inkml:trace contextRef="#ctx0" brushRef="#br0">719-164 442,'0'0'149,"0"0"-1,0 0-86,0 0-21,0 0-58,0 0-37,0 0-33,0 0-33,0 0-18,0 0-10,0 0-20,0 0 58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27:47.073"/>
    </inkml:context>
    <inkml:brush xml:id="br0">
      <inkml:brushProperty name="width" value="0.06667" units="cm"/>
      <inkml:brushProperty name="height" value="0.06667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0936A387-E2CE-4642-B369-947FC9B8FEE2}" emma:medium="tactile" emma:mode="ink">
          <msink:context xmlns:msink="http://schemas.microsoft.com/ink/2010/main" type="inkDrawing" rotatedBoundingBox="11746,8751 11769,9859 10749,9879 10726,8772" hotPoints="11767,9340 11235,9872 10703,9340 11235,8809" semanticType="enclosure" shapeName="Circle">
            <msink:sourceLink direction="with" ref="{F7EEDD52-8D67-42FC-BE84-CC231FE8576D}"/>
          </msink:context>
        </emma:interpretation>
      </emma:emma>
    </inkml:annotationXML>
    <inkml:trace contextRef="#ctx0" brushRef="#br0">764 60 149,'0'0'43,"10"-21"-4,-10 21-10,0 0-7,0 0-10,-7-18 0,7 18-2,0 0 1,-17-12-2,17 12 1,-20-6-1,20 6 0,-30-8-7,12 8-3,-5 0 3,-2 0 3,-3 0 3,-4 0 1,1 0 0,2 6 1,0-6 5,3 0 2,-1 6 0,3-6 1,7 0 3,17 0 6,-31 0 7,31 0 9,-27 0 6,27 0 1,-26 0-7,26 0-3,-31 12-10,31-12-4,-32 14-11,32-14-6,-31 19-10,31-19-1,-33 24 2,33-24-1,-29 28 1,29-28-3,-25 33 2,13-11-2,0-3 1,0 3-2,1 0 2,1 2-2,0-4 3,1 3 0,1-5-1,8-18 1,-14 34 0,14-34 1,-10 30 0,10-30 0,-10 28 0,10-28 0,-6 29 0,6-29 0,0 26 0,0-26 0,0 26-2,0-26 2,0 31-1,0-14 1,6 1-1,-6 3 0,0 1 1,6 0 1,-6-2-2,0 2 0,6-3 0,-6-1 1,8 0-2,-8-18 1,17 32-1,-17-32 2,24 33-1,-10-15 0,-14-18 0,31 34 1,-31-34 1,29 34 0,-29-34 0,31 30-1,-31-30 0,34 28 1,-34-28-1,34 27 1,-15-17-1,0 7 1,-2-7-1,-17-10 0,32 29 1,-32-29-1,34 24 0,-15-14 0,2 1 0,3-2 1,-2 0-1,2-1 0,-2-3 0,2 2 1,-3-7 1,3 8-2,-6-8 1,-18 0 0,35 0 0,-35 0 1,29 0-1,-29 0 0,32-10 0,-32 10 0,33-16 0,-33 16-1,34-20 1,-34 20-1,34-26 1,-34 26-2,34-35 2,-17 15-2,2-1 1,-3-1 0,-3 0 0,4 1 0,-5-3 0,0 2 0,-1 1 0,-1 0-1,-3 1 2,1-1-1,1 2-1,-1-1 2,-1 1-1,-7 0 0,12-3 0,-12 2 0,12-2 0,-12-5 0,11 3 1,-11-4-2,6 0 1,-6 1 0,0 1 0,0 2 0,0 2 0,0 1-2,0 21 1,-6-31 0,6 31 1,-12-31 0,1 13 0,4-1-1,-5 0 2,2-5 1,-2-1 0,-5 1 3,0-2 3,-5 3 5,-6-1-9,1 3 3,-5 2 0,-3 5-1,3-1-3,1 4-2,7 3-11,0-2-82,24 10-39,-27 0-13,27 0-2,-17-8-7,17 8 2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1:55.71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C2B1713D-ABBF-4A73-BDDC-138D9CBA2F84}" emma:medium="tactile" emma:mode="ink">
          <msink:context xmlns:msink="http://schemas.microsoft.com/ink/2010/main" type="writingRegion" rotatedBoundingBox="19566,15955 32417,15975 32415,16836 19565,16816"/>
        </emma:interpretation>
      </emma:emma>
    </inkml:annotationXML>
    <inkml:traceGroup>
      <inkml:annotationXML>
        <emma:emma xmlns:emma="http://www.w3.org/2003/04/emma" version="1.0">
          <emma:interpretation id="{19105454-5785-4CFA-93D3-6374617A7F89}" emma:medium="tactile" emma:mode="ink">
            <msink:context xmlns:msink="http://schemas.microsoft.com/ink/2010/main" type="paragraph" rotatedBoundingBox="19566,15955 32417,15975 32415,16836 19565,168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FEB753-B36A-49D8-85B9-C5CF465CC783}" emma:medium="tactile" emma:mode="ink">
              <msink:context xmlns:msink="http://schemas.microsoft.com/ink/2010/main" type="line" rotatedBoundingBox="19566,15955 32417,15975 32415,16836 19565,16816"/>
            </emma:interpretation>
          </emma:emma>
        </inkml:annotationXML>
        <inkml:traceGroup>
          <inkml:annotationXML>
            <emma:emma xmlns:emma="http://www.w3.org/2003/04/emma" version="1.0">
              <emma:interpretation id="{B53F5283-1E31-4DBD-9C9E-FFB3C2C75B42}" emma:medium="tactile" emma:mode="ink">
                <msink:context xmlns:msink="http://schemas.microsoft.com/ink/2010/main" type="inkWord" rotatedBoundingBox="19562,16065 26228,16013 26233,16682 19567,16734">
                  <msink:destinationLink direction="with" ref="{768A96E1-894B-4078-AC8A-D6D5C5905082}"/>
                </msink:context>
              </emma:interpretation>
              <emma:one-of disjunction-type="recognition" id="oneOf0">
                <emma:interpretation id="interp0" emma:lang="en-US" emma:confidence="0.5">
                  <emma:literal>neurotransmitter</emma:literal>
                </emma:interpretation>
                <emma:interpretation id="interp1" emma:lang="en-US" emma:confidence="0">
                  <emma:literal>Neurotransmitter</emma:literal>
                </emma:interpretation>
                <emma:interpretation id="interp2" emma:lang="en-US" emma:confidence="0">
                  <emma:literal>neurotransmitters</emma:literal>
                </emma:interpretation>
                <emma:interpretation id="interp3" emma:lang="en-US" emma:confidence="0">
                  <emma:literal>Neurotransmitters</emma:literal>
                </emma:interpretation>
                <emma:interpretation id="interp4" emma:lang="en-US" emma:confidence="0">
                  <emma:literal>neurotransmission</emma:literal>
                </emma:interpretation>
              </emma:one-of>
            </emma:emma>
          </inkml:annotationXML>
          <inkml:trace contextRef="#ctx0" brushRef="#br0">75 42 86,'0'0'35,"0"0"1,0 0 0,0 0-3,0 0-6,-21 8-7,21-8-4,0 0-3,-12 25 0,12-25 1,-7 30 4,7-12 3,0 4 1,0 2 4,0 9 2,0-3 2,0 7 3,-5-8-4,5 6 0,0-7-1,-7-2 7,7-8-3,0-18-5,0 21-4,0-21-2,0 0-2,-7-17-3,7-1-4,-5-4-9,5-5-1,-7-4-2,7-3 1,0-3-1,0-1 2,18-2-2,-6 3 1,3 3-2,6 1 1,-1 8 0,1 4 1,-1 9-2,2 12 0,-22 0 0,36 16 1,-15 4 1,-2 11-1,1 1 0,-1 4-1,-4 3 2,2 0-2,-6 0 0,-1-6 0,-10-4 0,5-7-9,-5-22-25,0 31-40,0-31-26,0 0-7,27 10-15,-27-10-12,31-8-3</inkml:trace>
          <inkml:trace contextRef="#ctx0" brushRef="#br0" timeOffset="483.6009">489 215 306,'0'0'138,"-16"-17"-34,16 17-25,19-14-9,-19 14-16,36-22-22,-12 14-29,2-3-5,-2-3 3,-4-2-1,-3 0 0,-17 16 0,19-30 1,-19 30-1,-7-20 0,7 20 0,-26 0 0,26 0 0,-35 24 0,14-4 0,-3 8-1,2 2 2,0 5 1,3 3-1,5-4-1,4 2-1,10-6-1,0 1 2,14-9-1,3 0-1,5-5-10,-3-10-32,11 1-30,-6-8-24,6 0-9,-3 0-17,-1-11-13,3 2-1,-7-9 89</inkml:trace>
          <inkml:trace contextRef="#ctx0" brushRef="#br0" timeOffset="920.4016">843 117 140,'0'0'78,"0"0"-35,-19 26-26,19 0-4,0 7 7,0 1 4,0 4 4,0-3 2,7-2 4,3-6 6,7-3 5,-17-24 4,39 28-5,-18-28-6,3 0-1,-2-6-5,-1-10-4,-8-6-7,3-6-8,-6-5-10,-5 0-1,2 0-1,-7 3-1,5 8 1,-5 22-1,0-20 0,0 20 0,7 18 1,-7 4 0,7 2-1,0 6 0,3 1 1,2 1-2,0-3 0,2-2 1,1-4-2,-1-6-4,-14-17-26,30 25-47,-30-25-21,31 0-20,-31 0-12,33-35-5,-18 7 2</inkml:trace>
          <inkml:trace contextRef="#ctx0" brushRef="#br0" timeOffset="1450.8026">1318 180 128,'0'0'73,"0"0"-23,11 18-23,-11 4-11,5 0 9,2 8 21,-7-6 19,0 8 1,0-7-3,0 1 2,0-26-5,0 35-3,0-35-15,0 0-21,0 0-22,0 0-1,0 0 0,-14-43 0,26 8 0,3-5 0,9 0 1,4-3 0,-1 8 1,4 0-2,1 13-47,-4 6-35,-1 10-13,-5 6-15,-22 0-10,34 16-3,-34-16 7,31 22 36,-31-22 82,24 14 0,-24-14 0,16 19 0,-10 0 0,-6 2 41,0 9 21,-8 0 2,1 3-4,0 3 7,0-2 10,7-4 12,0-8-7,0-4-9,0-18-17,35 5-12,-8-17-10,7-6-8,-6-5-13,-1-8-10,-10-2 1,-10-2-2,-14 3 3,-8 7-3,-14 8-27,-7 1-46,0 10-28,3 6-10,9 0-13,24 0-15,0 0-2</inkml:trace>
          <inkml:trace contextRef="#ctx0" brushRef="#br0" timeOffset="2340.0041">1924 167 495,'0'0'155,"0"-34"-37,0 34-79,20-24-35,10 24-6,5 0 2,8 8 0,7 4-1,5-1 0,3 9 1,-2-4 0,-3 2 0,-5-1-1,-9 0 1,-11-1 0,-6 2 0,-22-18 0,22 32 0,-22-32 0,0 34 1,-5-15-1,5-2 2,0-17-2,-19 31 1,19-31 0,-12 22 0,12-22-1,0 0 1,0 0-1,-18 18 0,18-18 0,0 0 1,0 0-1,-18-30-2,12 10 1,6-4 0,0-9 2,6-8-2,6-4 2,7-3-2,7 1 1,5 5 0,0 4 0,1 7-33,2 16-50,-3 8-16,-4 7-20,1 17-15,-6-3 5,4-1-3,-4 4 51</inkml:trace>
          <inkml:trace contextRef="#ctx0" brushRef="#br0" timeOffset="1872.0033">2110-69 337,'0'0'136,"0"0"-34,0 0-17,14 41-16,-5-6-28,-1 11-18,-1 5-7,2 3-13,-1 3-3,-3-2 0,2-5-1,-2-6 1,-5-7-17,0-12-74,0-25-42,0 25-8,0-25-9,-24-22-12,2-4 45</inkml:trace>
          <inkml:trace contextRef="#ctx0" brushRef="#br0" timeOffset="2730.0047">2918 115 135,'-17'30'80,"-14"-24"15,-2 8-35,-2 5-7,-3-1-5,11 8 4,-3-4 3,15 6-2,3-1-5,12 1-5,0-6-9,21 0-8,-3-4-10,10-6-7,-1-12-8,2 0 0,5-10 3,-4-8-5,-5-9 3,-8-7-2,-1 1 4,-9 0-3,-1 3 3,-6 6-2,0 24-2,-8-22 1,8 22 1,-5 22-2,5 0-1,7 6 2,3 2-2,7 5 2,0-5-3,10 0 3,-3-6-3,7-4-7,-2-6-68,0-5-31,-3-9-20,3-5-11,-8-13-11,1 2-3</inkml:trace>
          <inkml:trace contextRef="#ctx0" brushRef="#br0" timeOffset="3120.0055">3207 117 232,'-15'-24'125,"15"24"-20,-19-16-31,19 16-28,-9 24-17,9 0-5,7 9-2,-7 0 3,10 12 0,-5-4-1,4 2 2,-9-3-4,10-7 0,-10-5-5,0-4-3,0-24-11,0 24-2,0-24 0,0 0 0,0-27 0,0-4-1,0-7 2,9-10-2,-2-3 0,1-1-2,6 4 1,3 6 0,4 14 0,1 11 0,2 17 0,3 14 2,2 14-2,-1 10 2,1 6-1,-2 7 0,2-2 0,-7-3 0,4-4-51,-7-10-67,-19-32-31,34 25-10,-34-25-2,12-30-7</inkml:trace>
          <inkml:trace contextRef="#ctx0" brushRef="#br0" timeOffset="3728.4066">4091-17 398,'0'0'160,"-46"5"-12,-3 3-56,-6 8-47,-7 3-36,4-1-10,3 0-2,16-2 3,18-2-2,21-14 1,18 16 1,19-16-1,20 10 2,4-1-1,4 2 1,-3 6 2,-13 7 1,-13 7 1,-18 2-1,-25 4 0,-17-4-3,-10 1 2,-9-9-2,0-3-2,-2-10-2,8-6-2,3-6 0,11-10-33,23 10-55,-18-26-21,18 8-19,12-3-12,0-5-12,13 4-6</inkml:trace>
          <inkml:trace contextRef="#ctx0" brushRef="#br0" timeOffset="4336.8076">4281 105 29,'0'0'88,"12"40"-13,-12-15-28,0 5-13,0 0-1,0-2 0,0 2-2,7-5-5,-7-3-6,0-22-1,5 28 40,-5-28-4,0 0-1,0 0-3,0 0-1,7-36-2,3 9 0,-1-4-5,5-2-43,4-1 2,1 1-2,3 7 1,-1 4-2,-2 10 1,-19 12-1,32 0 1,-20 24 0,-1 3-1,-1 4 0,-2 8 1,3 1 1,-1-3-2,2-4 1,-4-4-1,3-7 1,-11-22 0,19 16 0,-19-16-1,18-17 1,-4-4 1,-5-6-1,8-2 1,-4-7-1,4 1 1,-1 4-1,-2 6 1,-2 1-1,-12 24 1,22-19 0,-22 19 0,22 14 0,-10 3 0,3 7 0,1 1-1,4 8 1,-1 1-2,3 1 1,-5-3-1,2-4-2,-3-4-43,-16-24-51,27 22-27,-27-22-15,22-13 2,-10-4-5,-7-13 2</inkml:trace>
          <inkml:trace contextRef="#ctx0" brushRef="#br0" timeOffset="4555.208">5022 123 443,'0'0'142,"0"20"-6,0-1-59,0 8-60,0 10-5,0-2-2,-7 2-2,7 0-7,0-3-2,0-4-1,0-8-15,0-3-51,0-19-29,0 0-14,22 0-17,-13-29-5,1-3-3,-10-14 3</inkml:trace>
          <inkml:trace contextRef="#ctx0" brushRef="#br0" timeOffset="4695.6083">4995-117 534,'-14'-29'136,"0"10"-23,14 19-39,-22 0-72,22 0-59,-7 19-37,7-19-15,21 23-25,1-11-4,9-12-3,6 0 1,-1 0 94</inkml:trace>
          <inkml:trace contextRef="#ctx0" brushRef="#br0" timeOffset="4914.0086">5342-113 538,'7'26'143,"-7"5"-5,-10 8-76,10 11-63,0 4-1,8 6 2,2-1-2,2 1 1,2-4-2,5-5 2,0-7-3,-2-7-22,-2-9-62,-6-10-23,-9-18-14,0 0-13,-26-18 2,-1-6-3</inkml:trace>
          <inkml:trace contextRef="#ctx0" brushRef="#br0" timeOffset="5241.6092">5186 236 423,'0'0'140,"29"-30"0,2 13-38,10 6-40,4-2-63,9 2 2,-1-3-1,-5 1-39,4 5-49,-13-6-15,-3 2-12,-7-1-11,-8-5 0,-3 3 8,-18 15 19,23-31 49,-23 31 64,0-25 20,0 25 18,0 0 18,0 0 10,-19-10-1,19 10-3,0 33 9,0-9-12,12 13-5,-4-1-7,4 11-5,-1-1-11,2 2-13,-1 0-50,-3-5-73,-1-3-19,-8-5-23,0-8-2,-8-3-4,-11-13 4</inkml:trace>
          <inkml:trace contextRef="#ctx0" brushRef="#br0" timeOffset="5818.8102">5616 316 355,'29'-28'136,"5"1"-17,5-2-32,6 5-17,-4 0-18,2 2-21,-2 3-26,-7-1-6,-3 2 0,-9 4-1,-22 14 3,26-14 0,-26 14 1,0 0 0,-16 30-1,-1-4 0,-2 3 0,-1 5 1,3 0-3,10 0-1,7-2 0,17-1 0,10-6 0,9-4 1,7-4 0,3-8 1,2-3 1,-3-6-2,-4-12 2,-14-8-2,-5-10 1,-10-8-15,-5-5-5,-7-6-2,0 3 5,0 2 1,0 5 5,-7 12 10,7 27 3,0 0 13,0 0 8,16 23-1,-16 12-3,6 8-2,-6 1-4,7 2-10,-7 0-2,5-4 1,-5-7-1,0-5 0,0-10-1,0-20 0,0 0-1,0 0 1,0-20 0,16-12-1,-4-10 1,8-7-1,4-7 2,9-1-1,1 3 4,5 10-4,2 11-58,-5 11-58,-3 4-19,-1 10-6,-11-4-4,3 12-7</inkml:trace>
        </inkml:traceGroup>
        <inkml:traceGroup>
          <inkml:annotationXML>
            <emma:emma xmlns:emma="http://www.w3.org/2003/04/emma" version="1.0">
              <emma:interpretation id="{F06BED13-60A2-4BB7-A62E-AD254A17A01F}" emma:medium="tactile" emma:mode="ink">
                <msink:context xmlns:msink="http://schemas.microsoft.com/ink/2010/main" type="inkWord" rotatedBoundingBox="27097,16210 30338,16068 30369,16761 27127,16902"/>
              </emma:interpretation>
              <emma:one-of disjunction-type="recognition" id="oneOf1">
                <emma:interpretation id="interp5" emma:lang="en-US" emma:confidence="1">
                  <emma:literal>receptor</emma:literal>
                </emma:interpretation>
                <emma:interpretation id="interp6" emma:lang="en-US" emma:confidence="0">
                  <emma:literal>preceptor</emma:literal>
                </emma:interpretation>
                <emma:interpretation id="interp7" emma:lang="en-US" emma:confidence="0">
                  <emma:literal>Receptor</emma:literal>
                </emma:interpretation>
                <emma:interpretation id="interp8" emma:lang="en-US" emma:confidence="0">
                  <emma:literal>recepto</emma:literal>
                </emma:interpretation>
                <emma:interpretation id="interp9" emma:lang="en-US" emma:confidence="0">
                  <emma:literal>mceptom</emma:literal>
                </emma:interpretation>
              </emma:one-of>
            </emma:emma>
          </inkml:annotationXML>
          <inkml:trace contextRef="#ctx0" brushRef="#br0" timeOffset="6801.612">7557 105 191,'-17'18'94,"17"-18"5,0 0-29,9 28-2,-9-28 1,22 40-3,-13-13-4,3 11-7,-7-4-8,2 7-8,-7-5-19,0 2-15,0-5-4,0-7 0,0-4-3,0-22 2,0 0-2,0 0 1,0 0 1,0-46-1,0 7 0,0-10 1,10-9 0,3-4 0,5 6 2,4 3-2,3 9 0,3 10 0,-1 14 1,-1 11 0,-6 18-1,-20-9-40,29 42-39,-18-14-19,4 2-8,-3 2-10,2-7-10,1-3-6,2-4 9,0-4 59,-17-14 64,31 16 0,-31-16 32,19 0 37,-19 0 37,22 0 23,-22 0-7,33-16-13,-11 2-18,4 0-8,-1-5-17,4 6-20,-6-5-26,-1 0-18,-22 18 1,20-29-2,-20 29 0,0 0-1,0 0 0,-20 0 0,6 26-1,-1 2 1,1 9-2,2 3 3,2 3-1,1-3-1,9-4 0,7-4 0,9-7-18,4-7-50,9-6-26,4-12-17,1 0-14,4 0-8,-6-17 2,4 0-5</inkml:trace>
          <inkml:trace contextRef="#ctx0" brushRef="#br0" timeOffset="7347.6129">8508 161 192,'0'0'88,"0"0"7,-20 17-16,8 3-21,-5 2-2,5 8 3,-2-3-3,7 5-3,2-6-6,5-1-8,11-6-13,4-1-10,9-6-14,7-3-6,-1-2-5,3-7 2,-4 6-2,0-6 2,-3-6 0,-1-4 0,-6-4 1,0-4 8,0-4 6,0-4 0,-2-2 2,-2 1 0,-5 0 2,-1 8-1,-9-2 0,0 21-6,-9-22-3,9 22 0,-25 0-1,25 0-1,-36 13-2,36-13 0,-34 22 1,34-22 1,-31 27 0,31-27 1,-22 35-1,15-14-1,7-2 0,0 2 0,0-1 0,0-2-2,0-18 2,20 30-1,-1-18 2,3-1-2,6-4 1,6 0 1,4-1 0,-1 1 0,1 2-26,-6-9-37,3 6-30,-8-6-18,-10-6-18,-17 6-4,22-20-1,-22 20-3</inkml:trace>
          <inkml:trace contextRef="#ctx0" brushRef="#br0" timeOffset="7784.4136">9107 234 278,'0'-21'117,"0"21"0,0 0-26,0 27-28,7-1-12,0 2-18,0 11-3,3-3-4,2 9-4,2-5-5,3-1-2,-4-1-3,5-6-5,-12-4-5,3-6-1,-9-2-55,0-20-45,-19 6-15,19-6-15,-39-22-5,39 22-5,-40-41 4</inkml:trace>
          <inkml:trace contextRef="#ctx0" brushRef="#br0" timeOffset="8221.2144">9189 261 378,'0'0'140,"-17"-38"-3,28 11-34,7-2-28,17 5-26,2 2-47,8 8-1,-1 14 1,1 6 0,-4 13-1,-7 10-1,-10 10-1,-12 3 2,-12 3-3,-21-1 2,-11-8-2,-13-4 1,-1-10 0,-4-7 2,4-9-1,4-6 0,9-13-1,11-1-19,22 14-30,-7-32-24,7 32-14,26-30-9,-9 19-2,3 2-11,1-2-7,6 5 3,-5-10 31,11 6 51,-4-10 32</inkml:trace>
          <inkml:trace contextRef="#ctx0" brushRef="#br0" timeOffset="8782.8154">9653-74 298,'0'0'138,"19"0"-1,-19 0-37,25 30-25,-14 2-23,6 11-15,-10 0-8,5 6-10,-4-2-19,2 1 2,-10-8-6,9-4-10,-9-8-29,0-8-33,0-20-17,5 25-9,-5-25-3,0 0-3,-26-10 14,26 10 12,-34-24 42,14 7 46,-3 1 35,0-4 31,4 2 22,7-2 12,3-2-9,9 0-2,17 2-13,9 2-11,8 1-19,11 9-22,-1 2-19,2 6-10,-1 6 0,-4 8-1,-10 6 0,-6 9 0,-4 1 0,-7 0 0,-1 0 1,-3 0-1,2-6 0,-12-24 0,28 25 0,-28-25 1,34-12-1,-15-8 1,-7-10-1,-5-5 0,-7-3 1,-7-3-1,-10 8 2,-9 0-3,-10 9 0,-2 6-36,6 10-47,6 2-23,8 6-17,18 0-9,0 0-1,18-22-2,11 8 2</inkml:trace>
          <inkml:trace contextRef="#ctx0" brushRef="#br0" timeOffset="9079.216">10212 25 282,'11'22'135,"-1"5"-13,2 6-30,-2 5-6,4 4-11,-6-3-14,1 1-18,-4-8-42,-5-3 0,7-7-1,-7-4 2,0-18-2,0 0 0,0 0 0,-7-31 0,7-2 0,9-8 0,3-6 1,5-1-2,7-2 1,10 4 0,3 6 2,8 9-3,-1 17-36,-1 6-59,0 8-36,3 0-5,-1 0-2,3 14-5,-4-14-5</inkml:trace>
        </inkml:traceGroup>
        <inkml:traceGroup>
          <inkml:annotationXML>
            <emma:emma xmlns:emma="http://www.w3.org/2003/04/emma" version="1.0">
              <emma:interpretation id="{34986F87-3CB8-4669-AAA4-89DE05D300CE}" emma:medium="tactile" emma:mode="ink">
                <msink:context xmlns:msink="http://schemas.microsoft.com/ink/2010/main" type="inkWord" rotatedBoundingBox="31086,15973 32417,15975 32415,16713 31085,16711"/>
              </emma:interpretation>
              <emma:one-of disjunction-type="recognition" id="oneOf2">
                <emma:interpretation id="interp10" emma:lang="en-US" emma:confidence="1">
                  <emma:literal>site</emma:literal>
                </emma:interpretation>
                <emma:interpretation id="interp11" emma:lang="en-US" emma:confidence="0">
                  <emma:literal>Site</emma:literal>
                </emma:interpretation>
                <emma:interpretation id="interp12" emma:lang="en-US" emma:confidence="0">
                  <emma:literal>sited</emma:literal>
                </emma:interpretation>
                <emma:interpretation id="interp13" emma:lang="en-US" emma:confidence="0">
                  <emma:literal>sitter</emma:literal>
                </emma:interpretation>
                <emma:interpretation id="interp14" emma:lang="en-US" emma:confidence="0">
                  <emma:literal>sits</emma:literal>
                </emma:interpretation>
              </emma:one-of>
            </emma:emma>
          </inkml:annotationXML>
          <inkml:trace contextRef="#ctx0" brushRef="#br0" timeOffset="9906.0174">11776 117 451,'-36'0'141,"-7"8"-24,-3-1-49,3 6-16,6-4-13,8 2-11,11 0-18,18-11-10,0 24-1,28-13 1,11 6-2,7 5 1,1 5 0,-1 3 3,-7 3-1,-12 4 0,-13 0 0,-14-4-1,-19-4 1,-10-7 0,-5-8 1,-4-6-2,-1-8 2,3-6-4,10-4-15,1-8-38,15-1-29,4-1-16,6-2-11,9 0-15,3 0-7,8 4-3,-4-5 18,10 8 88</inkml:trace>
          <inkml:trace contextRef="#ctx0" brushRef="#br0" timeOffset="10311.6181">11779-196 602,'0'0'140,"0"-22"-5,0 22-178,0 0-68,0 31-23,0-31-4,29 34-3,1-20-5,7 5-1</inkml:trace>
          <inkml:trace contextRef="#ctx0" brushRef="#br0" timeOffset="10155.6178">11819 194 142,'22'-16'92,"-22"16"20,0 0 0,24 0-12,-24 0-10,15 35-11,-15-12-9,7 7-8,-7 0-23,9 5-25,-9-3-14,8 0 1,-8-4-1,5-3-1,-5-6 0,0-19-19,0 0-60,0 0-28,0 0-22,16-22-9,-26-12 3,-1-2-5,-6-12 1</inkml:trace>
          <inkml:trace contextRef="#ctx0" brushRef="#br0" timeOffset="10998.0193">12096 220 542,'0'0'143,"0"0"-3,0-20-60,0 20-73,36 0-5,-9 0-1,4 0 0,7 0-1,4-6-1,5 6-1,0-8 1,1 8 0,-3-10 0,-2 1-1,-7 9 3,-6-9-3,-7 9 3,-23 0-1,22-15 0,-22 15-1,0 0 1,0 0 0,-21-18-3,21 18 3,-36 8-2,12 6 2,-3 6 0,1 7 2,4 5-1,8 4 1,14 0 0,14 2 0,20-3-1,16-3 0,6-4-1,4-5 0,4-8 0,-8 0-1,-10-9 0,-13-6-2,-33 0-62,0 0-43,0-21-26,-17 12-5,-16-11-2,4 1-6,-12-5-1</inkml:trace>
          <inkml:trace contextRef="#ctx0" brushRef="#br0" timeOffset="10561.2186">12175-82 639,'0'0'142,"-7"34"-18,7-2-123,0 9-2,0 5 2,8 6 0,1 5-2,-1-3 0,4-1 1,2-5-1,0-10-1,1-4 3,2-10-5,-17-24-59,24 27-48,-24-27-23,0 0-2,7-18-5,-21-5-2,2 3-3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2:09.90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EB6B7417-319F-41E2-A676-35F192223158}" emma:medium="tactile" emma:mode="ink">
          <msink:context xmlns:msink="http://schemas.microsoft.com/ink/2010/main" type="inkDrawing"/>
        </emma:interpretation>
      </emma:emma>
    </inkml:annotationXML>
    <inkml:trace contextRef="#ctx0" brushRef="#br0">-3-3 119,'0'0'47,"0"0"-10,-9-16-8,9 16-4,0 0-6,0 0-8,0 0 1,0 0 2,23 14 4,-23-14 4,18 19 2,-18-19 0,23 28 4,-11-11-1,0 4 3,1 3-1,6 6-2,-4-2 10,8 8 0,-1-3 2,4 8-8,1-4 2,2 9-11,0 3 1,-2 3-5,3 9-12,0 1-5,3 9-3,-4 0 3,2 4-3,0 2 2,-2-2-1,0 1 2,0-1-3,-10-2-2,1-3 2,1-5-2,-6-5 1,0-4 0,-1-7-1,-2-5-2,0-8 5,0-6 0,-2 1 0,1-4 0,-3-4 0,-3 1 0,2-5 1,-2 2 0,-5-21 1,9 30 1,-9-30-2,7 23 1,-7-23-1,0 0-18,0 0-77,-12 17-33,12-17-15,-28-5-3,4-9-5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2:11.26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9A7223C4-54B2-47DE-88C7-D01507371BF4}" emma:medium="tactile" emma:mode="ink">
          <msink:context xmlns:msink="http://schemas.microsoft.com/ink/2010/main" type="inkDrawing"/>
        </emma:interpretation>
      </emma:emma>
    </inkml:annotationXML>
    <inkml:trace contextRef="#ctx0" brushRef="#br0">37-4 287,'0'0'126,"0"0"-33,-25 0-29,25 0-4,-12 22-15,12-22-7,0 43-13,0-19 1,0 8-9,10 2 0,0 1-10,1 7-8,-6-1 1,2 3-2,-7-7 1,0 2 0,0-11 1,0-8 0,0-20 1,0 0-1,0 0 0,0-32 1,5-2 0,2-11 0,1 1-2,1-4 1,8 3-2,0 3 2,3 6-2,3 8 2,1 10-1,3 8 1,-1 10 0,-4 11 0,5 8 0,-6 5 0,1 7 0,0 2-1,-1 4 1,1 1-1,-5-4 1,4 5-2,-13-12-46,11 8-40,-7-9-17,2-4-27,-14-22-7,32 18-5,-10-18 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2:11.65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FBCB8969-E0EF-42B1-AE39-A4B369C453E7}" emma:medium="tactile" emma:mode="ink">
          <msink:context xmlns:msink="http://schemas.microsoft.com/ink/2010/main" type="inkDrawing"/>
        </emma:interpretation>
      </emma:emma>
    </inkml:annotationXML>
    <inkml:trace contextRef="#ctx0" brushRef="#br0">0 209 362,'0'0'142,"0"0"-3,7-20-70,18 5-39,8 2-5,1-7-12,2-2-14,0-1 0,-4 3 1,-8-2 2,-7 4 0,-17 18 0,0-30 1,0 30 0,-20-9 0,-1 9-1,-3 15 1,0 3-3,1 3 1,2 8-2,6 4 1,6 2-1,9 4 0,0-3-1,19-2 0,10 1-2,7-7 1,8-3-1,4-8 0,7-3 0,0-14-4,-2 6-31,-9-12-33,-8-6-30,-5-7-15,-12-4-20,-6-1-1,-13-8-1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2:18.62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7A6D5D87-8E3D-4998-8BBD-C01BE95B5184}" emma:medium="tactile" emma:mode="ink">
          <msink:context xmlns:msink="http://schemas.microsoft.com/ink/2010/main" type="inkDrawing"/>
        </emma:interpretation>
      </emma:emma>
    </inkml:annotationXML>
    <inkml:trace contextRef="#ctx0" brushRef="#br0">28 22 44,'0'0'55,"0"0"-6,-8-22 12,8 22 14,0 0-1,0 0 1,0 0-9,0 0-5,0 0-10,0 0-11,-21 0-12,21 0-11,0 0-3,0 17 1,0-17 0,17 19 2,-17-19 0,23 30-2,-8-8-3,-3 5-3,5 3-2,-2 8-3,4-4-1,-2 7-2,0-3-1,-1-3 0,-2-5 0,1-8 1,-15-22 1,24 20-1,-24-20 1,24-17-1,-14-8 0,0 0 1,1-7-1,-1-4-1,-3 2-1,0-4 0,-2 7 0,-5 3 0,0 4 0,0 4 1,0 20 0,0-27-1,0 27-1,0 0 2,0 0-1,0 0 0,0 0 1,15 34-2,-3-13 1,2 5 0,5 2 0,1 1-1,-1-1-1,3-2-11,-1-10-41,3 5-46,-4-12-16,2-9-18,-1 6-7,-2-13-3,-19 7 38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2:18.95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6B7DF860-307A-4F91-BC01-C2CFB8F24F36}" emma:medium="tactile" emma:mode="ink">
          <msink:context xmlns:msink="http://schemas.microsoft.com/ink/2010/main" type="inkDrawing"/>
        </emma:interpretation>
      </emma:emma>
    </inkml:annotationXML>
    <inkml:trace contextRef="#ctx0" brushRef="#br0">1 48 57,'0'0'50,"0"0"-16,0 0-3,0 38 0,0-10 3,5 10 7,-5 1 11,12 0 11,2 4 8,-2-7 0,2-3-3,-4-9-5,5-2-10,-15-22-12,0 0-12,0 0-15,0-20-10,-5-8-1,-5-7-1,1-5 1,9 0-1,0-7 2,7 7-3,10 1 3,11 6-4,1 7-12,3 4-55,8 9-39,-4 6-10,-1 7-20,0 0-7,-5 9-6,3 2 52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2:19.25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1491BC5D-C036-4892-A6E3-0F0059873650}" emma:medium="tactile" emma:mode="ink">
          <msink:context xmlns:msink="http://schemas.microsoft.com/ink/2010/main" type="inkDrawing"/>
        </emma:interpretation>
      </emma:emma>
    </inkml:annotationXML>
    <inkml:trace contextRef="#ctx0" brushRef="#br0">30 139 120,'-21'28'54,"13"-6"18,8-2 19,12-2 4,7-10-9,13 5-10,1-13-8,8 0-8,-9 0-12,2-13-20,-10 0-19,-8-8-11,-9-6 2,-7 0-1,-21-5 1,-1 1 0,-6 3 1,-2 4-1,-5 6-7,1 3-43,5 15-43,7 0-16,22 0-26,-21 19-7,21-19-6,0 0 27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2:19.53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2D384303-8729-4AA9-A848-FF1F9FB54C09}" emma:medium="tactile" emma:mode="ink">
          <msink:context xmlns:msink="http://schemas.microsoft.com/ink/2010/main" type="inkDrawing"/>
        </emma:interpretation>
      </emma:emma>
    </inkml:annotationXML>
    <inkml:trace contextRef="#ctx0" brushRef="#br0">0-5 179,'0'0'113,"18"0"4,-18 0-38,16 39-17,-3-5-14,-1 5-6,4 7-1,-1 0-5,2 6-2,0-1-5,-1-3-13,1-5-17,-3-10 2,1-2-4,-15-31-17,34 24-58,-34-24-31,31-16-17,-21-4-13,-10-6-6,0 3-1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2:19.96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955993C7-BDDE-4C99-86D9-BD7237EBC2A8}" emma:medium="tactile" emma:mode="ink">
          <msink:context xmlns:msink="http://schemas.microsoft.com/ink/2010/main" type="inkDrawing"/>
        </emma:interpretation>
      </emma:emma>
    </inkml:annotationXML>
    <inkml:trace contextRef="#ctx0" brushRef="#br0">-3 100 415,'-7'-19'112,"28"19"-12,6-13-19,9 6-28,7-3-25,5 2-15,1-2-13,3-1-1,-4 4 0,-9-1-1,-5 1-1,-10 7 1,-5 0-1,-19 0 2,22 13 0,-22-13 0,16 36 0,-8-12 1,4 10-1,0 3 2,2 1-1,-2 2 0,0 1-2,-2-6 3,-3-4-3,-2-7 3,-5-24-2,0 28 1,0-28 0,0 0 1,0-26 0,-5 2 0,5-7 0,-11-3-1,11-6 3,0-3-1,9 0 1,6 6-1,6 4 0,6 10-24,6 7-50,1 3-33,4 13-17,-4 7-10,-7 3-6,1 4 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2:20.34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51EF487E-E601-4CFC-BF2D-A9DA89B810C5}" emma:medium="tactile" emma:mode="ink">
          <msink:context xmlns:msink="http://schemas.microsoft.com/ink/2010/main" type="inkDrawing"/>
        </emma:interpretation>
      </emma:emma>
    </inkml:annotationXML>
    <inkml:trace contextRef="#ctx0" brushRef="#br0">119-3 176,'0'0'72,"-19"0"-15,19 0-8,-27 26-16,10-1-9,1 7 8,-3 2 14,7 6 5,2-4 0,10 3 0,0-11-3,17 0-5,0-16-10,11-4-13,-1-8-14,4-14-5,-5-5-1,-3-8-1,-7-4 0,-8-9-1,-8 5 1,0 0 0,0 4 1,-8 11 1,8 20 0,-19-15-1,19 15 0,0 26 0,0 2-1,5 2 1,9 4-1,1-1 0,7 0 1,1-7 0,2-5 0,3-5-10,-1-3-44,-5-13-33,2 0-18,-3-11-5,-21 11 2,27-34 1,-20 10 2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27:49.039"/>
    </inkml:context>
    <inkml:brush xml:id="br0">
      <inkml:brushProperty name="width" value="0.06667" units="cm"/>
      <inkml:brushProperty name="height" value="0.06667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7D1B196F-8E8E-4663-9908-CABCFB77962F}" emma:medium="tactile" emma:mode="ink">
          <msink:context xmlns:msink="http://schemas.microsoft.com/ink/2010/main" type="inkDrawing" rotatedBoundingBox="10238,10799 10485,12118 9284,12343 9037,11024" semanticType="enclosure" shapeName="Other">
            <msink:sourceLink direction="with" ref="{AE8A12AC-F5E5-43AE-89C8-2F47123D2C21}"/>
          </msink:context>
        </emma:interpretation>
      </emma:emma>
    </inkml:annotationXML>
    <inkml:trace contextRef="#ctx0" brushRef="#br0">669 204 140,'0'0'62,"0"0"-3,-10-19-3,10 19-10,0 0-6,-21-15-7,21 15-3,0 0-3,-25-10 4,25 10 10,-21-6 12,21 6 2,-22 0-3,22 0 0,-26 0-5,26 0-6,-32 0-13,32 0-11,-34 0-16,11 6 0,3-6-1,-2 9 0,-1-4 1,3-5-1,-4 10 1,2-3-1,-2 4 0,1 0-1,1 1 1,2-2-2,-1 2 1,1 4-1,20-16 2,-35 30-2,35-30 1,-32 29 0,32-29-1,-29 33 1,13-15 0,16-18 1,-23 37-3,11-18 2,1 2-1,4-2 1,-1 3-1,-1 2 1,4-1-1,5 4 2,-7 1-2,7 3 1,0-1 0,0 2 1,0-4-2,0 2 3,7 3-3,-2-3 3,2 4-2,0 0 1,2-2 0,1 1 1,0 1-1,2-3 0,0 1 1,2-4-1,3-5 1,-3 1-1,4-5-1,1 1 1,0-2-1,3 0 2,0-3 0,1 0 0,1-2-2,3-1 2,0-1-1,4 3 0,3-3 0,2 0 0,0-1-1,4 0 0,-6-4 1,2 0-1,-2-6 1,-2 5 0,-2-5 0,-1 0 0,0 0 1,-2-7-1,6 7 0,-1-8-2,-1 8 2,-4-9 0,-1 9 0,-4-9-1,0 2 0,-3 1 1,-19 6 0,31-20 1,-31 20-1,32-34-1,-13 12 1,-2 0-1,4-2 2,-4-5-2,0 1 1,0-3 0,-5 3 0,0 1 0,-2-4-1,-3-1 1,0-6 2,-7 6-3,10-5 1,-10 1-1,9 0 2,-9 1-2,7 1 1,-7 4-1,0 2 0,0 2 0,0-1 0,0 1 1,-10-3-1,3 1 0,-2 0 1,-3-1-1,0 0 1,-1 2-1,-5 0 1,0-3-1,-1 1 0,-3 2 4,-1-2-3,-2-1 2,-1 0-2,-1-1 3,-6-1-2,1 4 0,-1 3 1,-3 1-3,2 7 1,-5 2 0,1 1 2,4 6-1,0 8 0,3 0-1,5 0-70,4 0-45,3 0-22,19 0-4,0 0-5,0 0-7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2:20.73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DEAA0BA8-01DB-4385-8E52-90BB7B1C9ACB}" emma:medium="tactile" emma:mode="ink">
          <msink:context xmlns:msink="http://schemas.microsoft.com/ink/2010/main" type="inkDrawing"/>
        </emma:interpretation>
      </emma:emma>
    </inkml:annotationXML>
    <inkml:trace contextRef="#ctx0" brushRef="#br0">21 84 174,'-13'-24'59,"13"24"2,0 0 0,-7 23 1,7-3 6,0 10-15,0 0-4,12 11-3,-12-9 0,10 8-4,-10-10-5,7 4-12,-7-11-26,0-3 2,0-20 0,0 0 0,0 0 0,0 0 1,20-32-1,-20-3 1,7-5 1,0-7-2,2-3 0,3 0-1,1 4 2,6 9-2,0 11 1,3 11-1,2 8-1,2 14-1,0 8 2,-6 11-1,1 12-2,-4 2 2,0 7-3,-2-3 3,-3-1 1,0-5-1,-3-4-32,-2-9-62,-7-25-26,15 24-22,-15-24-1,12-20-2,-5-3 43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2:21.04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5C2D931B-E445-41A7-BCF3-AC151F76D244}" emma:medium="tactile" emma:mode="ink">
          <msink:context xmlns:msink="http://schemas.microsoft.com/ink/2010/main" type="inkDrawing"/>
        </emma:interpretation>
      </emma:emma>
    </inkml:annotationXML>
    <inkml:trace contextRef="#ctx0" brushRef="#br0">137 0 17,'-29'6'82,"3"14"-32,-3-2-11,5 6 5,4-3 10,11-1 16,16-2 13,-7-18-9,46 35-11,-10-20-7,9 12-5,-6-3-8,-3 10-10,-14-3-17,-13 6-15,-16-4-1,-10-1 1,-14-7-1,-3-10 1,-1-6-1,3-9-1,10-9-1,22 9-27,-19-28-73,19 28-31,10-35-11,9 24-4,-7-9 0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2:21.71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0D47DBF6-9D23-40E3-AEF5-A4B8E8DAD7C9}" emma:medium="tactile" emma:mode="ink">
          <msink:context xmlns:msink="http://schemas.microsoft.com/ink/2010/main" type="inkDrawing"/>
        </emma:interpretation>
      </emma:emma>
    </inkml:annotationXML>
    <inkml:trace contextRef="#ctx0" brushRef="#br0">0 0 259,'0'0'146,"12"19"-37,-2 10-26,2-2-16,4 12-10,-4-4-18,6 8-22,-6-6-17,-3 1 1,-9-8-1,0-4-1,0-6 1,0-20 0,0 0 0,-17 11-1,17-11 1,-12-42 0,12 8 1,0-9-1,8 0 1,3-3-1,-1 6 1,4 6-1,1 7 1,4 14-1,1 13 1,1 11-1,-1 9 0,-1 9 0,2 5 0,-2 2 1,-2-2-2,0 2 1,-3-7-1,-4-6 1,-10-23-2,15 28 1,-15-28 0,0 0 1,19-9 0,-12-10 1,3-8-2,2-9 2,2-4 0,5-3 0,-4 5-2,4 3 1,-4 9 0,-15 26 0,29-13 1,-29 13-1,24 37 0,-13-6 1,-5 5 0,3 4-1,-1 1-1,3-3 1,-1-6-1,-3-6 1,5-5-2,-12-21-39,27 22-38,-27-22-27,33-7-16,-16 0-20,-7-12-2,0-1 1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2:21.95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E38641FC-A249-43B2-AB01-57F8B431F2D3}" emma:medium="tactile" emma:mode="ink">
          <msink:context xmlns:msink="http://schemas.microsoft.com/ink/2010/main" type="inkDrawing"/>
        </emma:interpretation>
      </emma:emma>
    </inkml:annotationXML>
    <inkml:trace contextRef="#ctx0" brushRef="#br0">3 0 366,'-6'23'149,"6"-3"-2,0 6-56,8 3-63,4 8-28,7 2-3,3 5 3,0-2-2,1 0 2,-1-5-1,-7-5 2,-3-8-2,-5-6 2,-7-18-60,0 0-48,0 0-17,-24-5-21,7-22 2,5-3-4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2:22.12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397B34E0-26EC-4201-BFCD-6A1B59A6040B}" emma:medium="tactile" emma:mode="ink">
          <msink:context xmlns:msink="http://schemas.microsoft.com/ink/2010/main" type="inkDrawing"/>
        </emma:interpretation>
      </emma:emma>
    </inkml:annotationXML>
    <inkml:trace contextRef="#ctx0" brushRef="#br0">11 44 390,'-8'-28'147,"2"9"-19,6 19-48,0 0-49,0 0-62,0 0-59,0 0-19,23 27-13,-6-17-3,5-4 0,0-6 14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2:22.29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AB006010-B065-4F7B-95FA-797FD7BD3059}" emma:medium="tactile" emma:mode="ink">
          <msink:context xmlns:msink="http://schemas.microsoft.com/ink/2010/main" type="inkDrawing"/>
        </emma:interpretation>
      </emma:emma>
    </inkml:annotationXML>
    <inkml:trace contextRef="#ctx0" brushRef="#br0">0 0 451,'19'15'113,"-14"6"-10,4 11-29,-3 9-48,8 9-17,0 6-8,-2 5-1,-2-3 0,2 1 0,-3-7-2,-3 0 2,1-9-2,-7-10-72,5-2-32,-5-9-9,0-22-6,0 19-9,0-19-3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2:22.73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DA39E750-2CBE-4D67-A9EE-EED38CEC6DE3}" emma:medium="tactile" emma:mode="ink">
          <msink:context xmlns:msink="http://schemas.microsoft.com/ink/2010/main" type="inkDrawing"/>
        </emma:interpretation>
      </emma:emma>
    </inkml:annotationXML>
    <inkml:trace contextRef="#ctx0" brushRef="#br0">0 271 451,'27'-7'147,"2"-1"-41,0 0-51,11 2-44,1 6-12,-2-10 1,1 2 0,-3-3-1,-1 0-17,-7-7-46,-1 1-26,-8-1-10,-6 0-1,-7-2-1,-7 1 0,-7-2 4,0-3 24,-5 6 64,12 18 47,-21-31 27,21 31 38,0 0 0,0 0 0,12 22-2,0 9-7,4 11-19,-1 4-19,6 10-18,-4 3-38,0-2 2,-3-6-3,-4-2 2,-3-11-1,-7-5 2,0-11-8,0-22-75,-7 20-31,7-20-25,-22-10-5,22 10-3,-33-41 2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2:23.34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72DC5277-47A2-46BC-9F4D-B9F864711228}" emma:medium="tactile" emma:mode="ink">
          <msink:context xmlns:msink="http://schemas.microsoft.com/ink/2010/main" type="inkDrawing"/>
        </emma:interpretation>
      </emma:emma>
    </inkml:annotationXML>
    <inkml:trace contextRef="#ctx0" brushRef="#br0">0 163 421,'44'-11'144,"-3"11"-41,5-12-44,16 12-21,1-13-35,4 1-3,-7 0 1,-4-2 0,-13 1-1,-12 2-1,-31 11 1,19-6-1,-19 6 0,-35 17 0,6 2-1,-1 11 2,-3-3 0,6 11 2,4-4-2,11 2 1,12-4-1,0 1 1,24-7-3,2-6 2,8-5-1,4-7 0,0-8 2,-3 0 0,0-9-34,-8-12-20,-6 2-1,-15-9-3,3-1 1,-9-11-1,0 8 2,-7-10 1,7 9 40,0 0 23,0 12 18,0 21 30,0 0 0,0 0 1,19 35-3,-9 6 0,-1-2-9,-2 14-2,-7-9-16,8 2-28,-8-6-2,0-1 1,-8-11-1,3-4 2,5-24 0,-12 26 1,12-26 1,0 0 1,0-36 0,5 3-2,10-3 2,2-6-2,5-2 1,7-3-2,6 4 0,9 1 0,1 11 2,3 2-1,-1 10-3,1 0-90,0 5-45,5 4-5,-12-5-6,2 1-4,-10-14 42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3:44.533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CB93D8AC-324F-4B9F-949D-C1666A35242F}" emma:medium="tactile" emma:mode="ink">
          <msink:context xmlns:msink="http://schemas.microsoft.com/ink/2010/main" type="inkDrawing"/>
        </emma:interpretation>
      </emma:emma>
    </inkml:annotationXML>
    <inkml:trace contextRef="#ctx0" brushRef="#br0">284 736 100,'0'0'38,"0"0"-4,0 0-9,14-25-4,-14 25-6,0 0-1,0 0 4,18-20 6,-18 20 6,0 0 2,0 0 0,16-20 0,-16 20-1,0 0-2,0 0-5,0 0-6,13-21 0,-13 21 5,0 0 6,0 0 10,0 0 6,0 0-2,12-26-3,-12 26-1,0 0-6,19-22-8,-19 22-8,12-20-10,-12 20-8,14-18 0,-14 18 2,0 0-2,19-26 0,-19 26 2,0 0-1,13-25 0,-13 25 1,11-18-1,-11 18 0,8-20 0,-8 20 1,11-20-1,-11 20 1,0-20 1,0 20-1,0 0-1,5-24 0,-5 24-2,0-18-1,0 18 1,-5-20 0,5 20-1,0-19 1,0 19 1,-7-20-1,7 20 1,0-22-1,0 22 0,-7-22-2,7 22-2,-9-23 0,9 23-3,-10-20 2,10 20 1,-12-26 0,12 26 3,-10-22-2,10 22 4,-12-22-2,12 22 4,-14-22-2,14 22 5,-17-20-3,17 20 2,-22-19-3,22 19 4,-22-18-3,22 18 4,-23-13-3,23 13 0,-22-13-1,22 13 2,-22-11 2,22 11 0,-22-9 1,22 9 0,-24-10-2,24 10 0,-23-8 0,23 8-2,-20-8 0,20 8 1,-21-9-1,21 9 0,-17-6 1,17 6-1,-20-6 0,20 6 0,-23 0 0,23 0-2,-18-5-1,18 5 1,0 0-1,-19 0 0,19 0 2,0 0-1,0 0-11,0 0-35,-19 0-31,19 0-29,0 0-19,-17 24-18,17-24-6,-12 18-17,12-18 108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3:45.359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AB3D0785-0163-4284-9CE0-410F9C3DCC64}" emma:medium="tactile" emma:mode="ink">
          <msink:context xmlns:msink="http://schemas.microsoft.com/ink/2010/main" type="inkDrawing"/>
        </emma:interpretation>
      </emma:emma>
    </inkml:annotationXML>
    <inkml:trace contextRef="#ctx0" brushRef="#br0">228 524 32,'0'-22'67,"0"22"-32,0 0 6,0-18 12,0 18 3,0 0 6,-7-20 3,7 20 6,0 0 1,-17-22 2,17 22-12,0 0-9,-17-20-11,17 20-6,0 0-8,-24-23-6,24 23-9,-17-12-8,17 12-2,-19-14-2,19 14-1,0 0-1,-22-25 3,22 25-5,-14-19 3,14 19-5,-10-20 5,10 20-2,-12-24 6,12 24-5,-19-28 4,19 28-5,-16-29 5,16 29-5,-17-28 4,17 28-4,-12-22 1,12 22 0,-5-19-1,5 19 2,0 0-1,0-22 2,0 22 5,0 0 1,7-22 0,-7 22 1,15-18 0,-15 18-1,18-24-1,-18 24-1,20-22-5,-20 22-2,21-14-5,-21 14-1,17-10-6,-17 10-1,25-7-3,-6 7 1,3 0 1,8-6 0,0 1 5,8 5 1,-2 0 7,5-6 0,-5 6 3,-2 0-2,-3 0-5,-7 0-19,-5 0-49,-19 0-30,0 0-16,10 24-11,-10-24-6,-22 24 4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28:05.558"/>
    </inkml:context>
    <inkml:brush xml:id="br0">
      <inkml:brushProperty name="width" value="0.06667" units="cm"/>
      <inkml:brushProperty name="height" value="0.06667" units="cm"/>
      <inkml:brushProperty name="color" value="#00B050"/>
      <inkml:brushProperty name="fitToCurve" value="1"/>
    </inkml:brush>
    <inkml:brush xml:id="br1">
      <inkml:brushProperty name="width" value="0.21167" units="cm"/>
      <inkml:brushProperty name="height" value="0.211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F7EEDD52-8D67-42FC-BE84-CC231FE8576D}" emma:medium="tactile" emma:mode="ink">
          <msink:context xmlns:msink="http://schemas.microsoft.com/ink/2010/main" type="writingRegion" rotatedBoundingBox="10791,9675 11198,9013 11754,9354 11347,10016">
            <msink:destinationLink direction="with" ref="{0936A387-E2CE-4642-B369-947FC9B8FEE2}"/>
            <msink:destinationLink direction="with" ref="{448EC1D6-03BA-4FC9-9730-BD873D786A98}"/>
          </msink:context>
        </emma:interpretation>
      </emma:emma>
    </inkml:annotationXML>
    <inkml:traceGroup>
      <inkml:annotationXML>
        <emma:emma xmlns:emma="http://www.w3.org/2003/04/emma" version="1.0">
          <emma:interpretation id="{009D4760-B82C-441F-BB0A-F8CAAA05F47C}" emma:medium="tactile" emma:mode="ink">
            <msink:context xmlns:msink="http://schemas.microsoft.com/ink/2010/main" type="paragraph" rotatedBoundingBox="10791,9675 11198,9013 11754,9354 11347,100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E040FF-1504-44B1-A285-778DC5FB8567}" emma:medium="tactile" emma:mode="ink">
              <msink:context xmlns:msink="http://schemas.microsoft.com/ink/2010/main" type="line" rotatedBoundingBox="10791,9675 11198,9013 11754,9354 11347,10016"/>
            </emma:interpretation>
          </emma:emma>
        </inkml:annotationXML>
        <inkml:traceGroup>
          <inkml:annotationXML>
            <emma:emma xmlns:emma="http://www.w3.org/2003/04/emma" version="1.0">
              <emma:interpretation id="{7B33B125-0BA8-4579-83C8-CE01F99C1E13}" emma:medium="tactile" emma:mode="ink">
                <msink:context xmlns:msink="http://schemas.microsoft.com/ink/2010/main" type="inkWord" rotatedBoundingBox="10791,9675 11198,9013 11754,9354 11347,10016"/>
              </emma:interpretation>
              <emma:one-of disjunction-type="recognition" id="oneOf0">
                <emma:interpretation id="interp0" emma:lang="en-US" emma:confidence="0">
                  <emma:literal>%</emma:literal>
                </emma:interpretation>
                <emma:interpretation id="interp1" emma:lang="en-US" emma:confidence="0">
                  <emma:literal>¥</emma:literal>
                </emma:interpretation>
                <emma:interpretation id="interp2" emma:lang="en-US" emma:confidence="0">
                  <emma:literal>:</emma:literal>
                </emma:interpretation>
                <emma:interpretation id="interp3" emma:lang="en-US" emma:confidence="0">
                  <emma:literal>}</emma:literal>
                </emma:interpretation>
                <emma:interpretation id="interp4" emma:lang="en-US" emma:confidence="0">
                  <emma:literal>;</emma:literal>
                </emma:interpretation>
              </emma:one-of>
            </emma:emma>
          </inkml:annotationXML>
          <inkml:trace contextRef="#ctx0" brushRef="#br0">75-310 143,'0'0'116,"0"0"-11,0 0-4,0 0-8,0 0-13,0 0-8,0 0-15,-20-12-19,20 12-29,0 0-7,0 0 0,0 0 0,0 0 2,0 0-2,12-25 0,-12 25 1,22-16-2,-22 16-1,22-13-2,-22 13 0,0 0 0,0 0 1,19-6 1,-19 6 1,0 0-1,0 0-28,0 0-35,0 0-33,12 17-21,-12-17-21,0 0-19,24 20-5,-24-20 97</inkml:trace>
          <inkml:trace contextRef="#ctx0" brushRef="#br1" timeOffset="78236.9399">96-324 306,'0'0'124,"0"0"-3,0 0-9,0 0-16,0 0-21,-19 0-21,19 0-29,0 0-24,0 0 1,0 0-2,0 0 0,0 0 1,0 0 0,0 0-1,0-17-1,0 17-2,0 0-26,0 0-53,0 0-45,0 0-21,0 0-7,0 0 0,0 0-3</inkml:trace>
          <inkml:trace contextRef="#ctx0" brushRef="#br0" timeOffset="1294.8022">436-240 150,'0'0'57,"0"0"-7,-17-9-9,17 9-8,0 0-8,0 0-1,-19 11-1,19-11 3,0 0 1,0 0 3,0 0-1,0 0-1,0 0-2,0 0-7,0 0-6,0 0-5,0 0-6,0 0-1,0 0 0,16-20 1,-16 20 0,0 0 2,0 0 1,0 0 2,0 0 4,0 0 0,0 0 5,0 0 2,0 0 1,-24 12-2,24-12 1,-17 6-3,17-6-2,0 0-1,0 0-5,0 0-4,0 0 2,0 0 0,12-20-2,-12 20 1,29-18-3,-29 18-3,27-10 0,-27 10-2,0 0 0,0 0-1,0 18 1,0-18 0,-17 21 2,17-21 1,-24 15 0,24-15 2,0 0 1,-22 14 0,22-14-2,0 0-6,0 0-9,0 0-19,0-20-22,0 20-19,0 0-17,0 0-15,0 0-11,0 0-13,0 0 5,0 0 99</inkml:trace>
          <inkml:trace contextRef="#ctx0" brushRef="#br0" timeOffset="2345.0042">164 49 97,'-22'0'53,"22"0"6,0 0 8,-22 11 0,22-11-1,-21 0-1,21 0 0,0 0-4,-20 0-7,20 0-15,0 0-14,0 0-13,0 0-10,0 0-5,0 0 0,0 0-1,0 0-1,0 0 1,0 0 1,0 0 3,0 0 4,0 0 5,0 0 3,0 0 0,0 0 0,-17 17 1,17-17-1,0 0-4,-26 13-2,26-13-5,-17 11-2,17-11 3,0 0 0,-19 0 0,19 0 2,0 0 0,0 0-1,22-24 1,-22 24-1,34-26-2,-13 10 0,1 3 1,-22 13-3,33-15 0,-33 15-2,20-7-2,-20 7 1,0 0-1,0 0 1,-29 22-2,29-22 2,-24 13 1,24-13 5,-19 9 3,19-9-1,0 0 2,0 0 0,0 0-1,9-20-45,-9 20-49,22-10-24,-22 10-25,0 0-1,0 0-2,0 0-5</inkml:trace>
          <inkml:trace contextRef="#ctx0" brushRef="#br0" timeOffset="3109.4055">358 129 179,'0'0'74,"-19"0"-3,19 0-7,0 0-11,-17 0-16,17 0-13,0 0-22,0 0-21,0 0-15,0 0-7,17-20-3,-17 20 1,25-8 5,-25 8 18,19-8 34,-19 8 29,0 0 22,0 0 8,0 0 0,0 0 1,-22 9-5,22-9-11,0 0-20,-17 9-17,17-9-21,0 0-20,0 0-39,0 0-32,0 0-20,0 0-24,0 0-22,0 0-3,0 0 100</inkml:trace>
          <inkml:trace contextRef="#ctx0" brushRef="#br1" timeOffset="80077.7431">-99 262 307,'24'-6'113,"-24"6"-1,0 0-9,0 0-11,0 0-21,17-17-33,-17 17-34,0 0-51,0 0-50,0 0-30,0 0-16,0 0-4,0 0-11,0 0 37</inkml:trace>
          <inkml:trace contextRef="#ctx0" brushRef="#br1" timeOffset="79609.7423">438 280 286,'0'0'157,"0"0"-21,0 0-22,0 0-16,0 0-24,0 0-27,0-18-45,0 18-5,0 0-8,0 0-53,0 0-43,0 0-31,0 0-16,0 0 4,0 0-1,0 0 15</inkml:trace>
          <inkml:trace contextRef="#ctx0" brushRef="#br1" timeOffset="79063.7414">457-216 207,'0'0'135,"0"0"-9,0-21-12,0 21-13,0 0-16,0-21-14,0 21-17,0 0-25,0 0-26,0 0-2,8-20 0,-8 20-1,0 0-2,0 0 2,0 0-1,0 0 0,21-12 1,-21 12-1,0 0 0,0 0 2,0 0 0,0 0-2,0 0 1,0 0 1,0 0-16,0 0-61,0 0-40,0 0-31,0 0-6,0 0-3,8 19-1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3:47.465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944E1912-0CB0-42D9-947B-2C9FBD92A67F}" emma:medium="tactile" emma:mode="ink">
          <msink:context xmlns:msink="http://schemas.microsoft.com/ink/2010/main" type="inkDrawing"/>
        </emma:interpretation>
      </emma:emma>
    </inkml:annotationXML>
    <inkml:trace contextRef="#ctx0" brushRef="#br0">198 0 64,'0'0'32,"-27"24"3,27-24 3,-33 29 6,14-14 2,2 5 2,2-1-2,-4 2 6,5 5 4,2-2-3,0 7-5,2 1-5,3 4-6,2 3-8,5 5-8,-7-3-11,7-2-8,0 4 0,9-3 1,-4-4-1,5 1 1,2-5 0,4-2 2,-1-2 0,4-2 0,0-1 1,6 0 0,-2-1-2,4-3 3,-1 3-3,3-3-1,-4 0 3,4-5-1,-5 1 3,0-5 3,-1-2 0,-5-3-1,0-7 0,0 0-5,-18 0-51,31-22-36,-31 22-28,31-27-25,-23 4-7,-8 23-14,19-36-1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3:48.292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1690BCE0-BF45-4A52-99C9-C9FD08B32EC7}" emma:medium="tactile" emma:mode="ink">
          <msink:context xmlns:msink="http://schemas.microsoft.com/ink/2010/main" type="inkDrawing"/>
        </emma:interpretation>
      </emma:emma>
    </inkml:annotationXML>
    <inkml:trace contextRef="#ctx0" brushRef="#br0">29 0 343,'0'0'107,"0"0"-11,0 0-10,0 23-19,0-23-17,17 18-21,-17-18-25,25 22 1,-6-8 1,-19-14-3,36 25 1,-19-9-3,-17-16-1,33 28-3,-33-28-2,27 28-2,-27-28-1,17 30 0,-17-30-2,9 30 2,-9-30 0,0 31 3,0-13 2,0-18 2,-22 34 0,8-16 3,-3 2 0,-6 1 0,1 3-1,-2-2 1,0-4-2,0 0 0,4-2-1,1-4 0,19-12-1,-22 15 1,22-15 5,0 0 5,0 0-18,0 0-44,0 0-31,22-22-28,-1 14-12,-8-9-8,15 4-7,-15-10 41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3:56.053"/>
    </inkml:context>
    <inkml:brush xml:id="br0">
      <inkml:brushProperty name="width" value="0.21167" units="cm"/>
      <inkml:brushProperty name="height" value="0.211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FEE003BB-1D1A-41C0-96B6-50CAF32CF571}" emma:medium="tactile" emma:mode="ink">
          <msink:context xmlns:msink="http://schemas.microsoft.com/ink/2010/main" type="inkDrawing"/>
        </emma:interpretation>
      </emma:emma>
    </inkml:annotationXML>
    <inkml:trace contextRef="#ctx0" brushRef="#br0">0 151 662,'0'0'189,"0"0"-46,0 0-143,18-20 0,-18 20 1,0 0 0,0 0 0,16-22-1,-16 22 0,0 0 1,0 0-1,5-19-2,-5 19 2,0 0-1,0 0 0,0 0-1,0 0-2,0-18-37,0 18-55,0 0-42,8-26-33,-8 26-11,21-38-2,-6 17 8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3:56.490"/>
    </inkml:context>
    <inkml:brush xml:id="br0">
      <inkml:brushProperty name="width" value="0.21167" units="cm"/>
      <inkml:brushProperty name="height" value="0.211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4503D024-32BB-45E3-8469-D7A4BDDE5CAC}" emma:medium="tactile" emma:mode="ink">
          <msink:context xmlns:msink="http://schemas.microsoft.com/ink/2010/main" type="inkDrawing"/>
        </emma:interpretation>
      </emma:emma>
    </inkml:annotationXML>
    <inkml:trace contextRef="#ctx0" brushRef="#br0">0 0 599,'0'0'186,"0"0"-10,17 6-150,-17-6-25,0 0 0,0 0-1,0 0-1,0 0 0,0 0 2,0 0-2,0 0 1,0 0 0,0 0-2,0 0 1,0 0-2,0 0-70,0 0-51,0 0-29,0 0-11,0 0-21,0 0 3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3:56.932"/>
    </inkml:context>
    <inkml:brush xml:id="br0">
      <inkml:brushProperty name="width" value="0.21167" units="cm"/>
      <inkml:brushProperty name="height" value="0.211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5701CE09-B700-47E5-B432-FB30D23AC352}" emma:medium="tactile" emma:mode="ink">
          <msink:context xmlns:msink="http://schemas.microsoft.com/ink/2010/main" type="inkDrawing"/>
        </emma:interpretation>
      </emma:emma>
    </inkml:annotationXML>
    <inkml:trace contextRef="#ctx0" brushRef="#br0">0 0 606,'0'0'184,"19"11"-1,-19-11-187,0 0-2,0 0 1,0 0 4,0 0-1,0 0 0,0 0 0,0 0-1,0 0-1,0 0 2,0 0 1,0 0-1,0 0 2,0 0-1,0 0-1,0 0 1,0 0-2,0 0-1,0 0-62,0 0-56,0 0-30,0 0-14,0 0-10,0 0-3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3:57.337"/>
    </inkml:context>
    <inkml:brush xml:id="br0">
      <inkml:brushProperty name="width" value="0.21167" units="cm"/>
      <inkml:brushProperty name="height" value="0.211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FC157C38-96AC-4357-9E96-B3986C0A081C}" emma:medium="tactile" emma:mode="ink">
          <msink:context xmlns:msink="http://schemas.microsoft.com/ink/2010/main" type="inkDrawing"/>
        </emma:interpretation>
      </emma:emma>
    </inkml:annotationXML>
    <inkml:trace contextRef="#ctx0" brushRef="#br0">4 38 262,'0'0'171,"0"0"-48,0 0-46,0 0 5,0 0-5,0 0-11,0 0-27,-10 19-38,10-19 0,0 0-2,0 0-1,0 0-2,0 0-2,0 0-31,12-24-64,-12 24-46,0 0-22,0 0-4,0-33 1,0 33 85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4:18.39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3EBE5A6B-EFDA-4E60-B099-B15FD2B936D1}" emma:medium="tactile" emma:mode="ink">
          <msink:context xmlns:msink="http://schemas.microsoft.com/ink/2010/main" type="inkDrawing"/>
        </emma:interpretation>
      </emma:emma>
    </inkml:annotationXML>
    <inkml:trace contextRef="#ctx0" brushRef="#br0">7 0 470,'0'0'115,"0"0"-100,0 0-108,0 0-6,-7 20 0,7-20-9,14 18-6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4:42.44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217AEAF8-52AF-4621-9A68-9D6233B000D9}" emma:medium="tactile" emma:mode="ink">
          <msink:context xmlns:msink="http://schemas.microsoft.com/ink/2010/main" type="inkDrawing" rotatedBoundingBox="13944,6824 19317,6990 19284,8087 13910,7921" semanticType="callout" shapeName="Other">
            <msink:sourceLink direction="with" ref="{EFFD2589-2D8E-45CD-AD04-5ADFD44AEBEE}"/>
            <msink:sourceLink direction="with" ref="{93F7BEBC-AEA9-45DC-ADEA-AE93A993F210}"/>
          </msink:context>
        </emma:interpretation>
      </emma:emma>
    </inkml:annotationXML>
    <inkml:trace contextRef="#ctx0" brushRef="#br0">-9 1020 35,'0'0'33,"0"0"-6,0 0-2,0 0 8,0 0 2,0 0 11,-19 0 6,19 0 13,0 0 1,0 0 3,0 0-6,0 0-5,0 0-12,0 0-12,0 0-8,0 0-4,0 0 2,0 0 3,0 0-4,5-18-1,-5 18-4,0 0-3,0 0-5,21-26-2,-21 26-3,22-26-5,-7 8 2,1-2-1,2 1 10,1-3-3,2 4 10,1-3-13,0 5 1,0-5-8,2 3 5,4-1-6,-1-2 3,2-2 0,4 1-1,-1 0 1,-3 0-1,4 3 2,-2 2-2,-1 0 1,-4 6-1,0-2 1,1 5 0,-3 1 1,-2-3-1,2 5-1,-2-1 1,-1 0 0,0 6-1,-3-8 1,1 8-2,-19 0 2,33-11-1,-33 11 0,30 0 1,-30 0 1,35-7-2,-18 7 2,2 0-1,3-8 1,0 8-1,0 0 0,1-7 0,-1 7-2,-2 0 1,3 7-1,-3-1 1,2 0 0,2 2-1,4 2 2,1 0 0,5-2 0,0 0 2,0 1-2,1-4 1,1-5 0,-6 6-1,1-6 0,-4 0 0,1-6-1,-3-1 0,1-2 1,2-2-1,-1 0 1,2-6 0,-3 4 0,-1-1 1,1-3-1,-2 4 0,-2-2 1,-1-1-1,-4-1-1,3 4 1,1-3 1,-1-3-2,-1 2 1,2-1-1,-2 0 1,1-1 0,-20 19 0,27-32 1,-27 32-2,21-28 1,-21 28 1,15-25-1,-15 25 1,14-25 0,-14 25-1,9-26 1,-9 26-1,13-22 0,-13 22 1,0 0-1,9-23 0,-9 23 0,0 0 0,0 0 0,0 0 1,0 0-1,0 0 0,17-20 1,-17 20-2,0 0 1,0 0 0,0 0-1,0 0 2,19-8-2,-19 8 1,0 0-1,0 0 0,0 0 1,13-18 0,-13 18 0,0 0-1,14-20 2,-14 20-1,0 0 0,14-20-1,-14 20 1,0 0 1,0 0-2,0 0 1,0 0-1,12-18 2,-12 18-2,0 0 2,0 0-1,0 0 1,0 0 0,0 0-1,0 0-1,0 0 1,0 0-1,0 21-1,0-21 1,0 0-2,0 0 1,0 0 0,0 0 2,-9 19-2,9-19 2,0 0-1,0 22 0,0-22 2,7 20-1,-7-20 2,12 26-1,-12-26 0,19 28-1,-19-28 1,22 33 0,-22-33-1,26 34 0,-11-16-2,-15-18 2,28 36 0,-28-36 1,32 36-2,-13-18 1,0 1-1,1-1 1,4 2-1,2-2 1,-2-2 0,1 0 0,5-1 2,-3 0 0,4-3-1,1 1 0,1-3 1,1 0-1,0 0-1,4 0 1,3-2-1,-4 2 0,6-3-1,0 1 1,0-1-1,1 0 0,-3-7 0,4 8 0,-4-8 0,3 0-1,1 0 2,-2 0 0,3 0 2,-2 0-1,1 0-1,-3 0 0,1 0 1,-3 0 0,1 0-1,1 0 1,-2-6-2,3 0 2,3-1 0,0-1 1,4-2-2,-3 0 0,6 2 1,2-2-2,-2 2 2,5-3-2,4 4 1,3-1-1,7-1 2,7 2 0,1 7 1,-1-9 0,1 9 0,-1 9-1,-4 1-1,-5 11 2,-5 5-2,-7 10 1,0 7 2,-5 7-2,2 9 1,-3 6-3,1-1 4,-4 1-3,-4-1 3,-6-6-5,-8-9 2,-4-7-1,-8-9 2,-5-7 0,-4-8-1,-10-18-1,10 17-26,-10-17-43,0 0-35,0 0-28,-10-17-6,0-3-2,-14-15-15,0 5-14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4:49.84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9A24B1FC-7DA5-40DE-A977-E2EE2212374B}" emma:medium="tactile" emma:mode="ink">
          <msink:context xmlns:msink="http://schemas.microsoft.com/ink/2010/main" type="inkDrawing"/>
        </emma:interpretation>
      </emma:emma>
    </inkml:annotationXML>
    <inkml:trace contextRef="#ctx0" brushRef="#br0">139 0 8,'-33'9'3,"15"-9"-3,-1 12 2,19-12 3,-29 11 0,29-11 0,-22 9 0,22-9 2,0 0 0,-19 22 2,19-22 0,0 0-1,0 0 1,20 20-1,-20-20 1,34 11-2,-13-5-1,3 6-1,0 0-1,2 5-2,-1 2-2,-3 6 1,-3-1 0,0 2 2,0-2-1,-5 0 1,-2 0 1,-4-6 4,-8-18 3,0 31 4,0-31 4,-17 18 3,17-18 2,-33 0-2,15 0-1,-3 0-3,2-6-6,19 6-6,-30-7-24,30 7-21,0 0-8,-18-22-7,18 22-10,0 0-7,0 0 49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4:50.21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EE0D1F8F-FE17-4D22-BA89-5EB02490B1E3}" emma:medium="tactile" emma:mode="ink">
          <msink:context xmlns:msink="http://schemas.microsoft.com/ink/2010/main" type="inkDrawing"/>
        </emma:interpretation>
      </emma:emma>
    </inkml:annotationXML>
    <inkml:trace contextRef="#ctx0" brushRef="#br0">0 0 39,'0'0'31,"0"0"12,11 24 11,-11-24 13,19 21 14,-2-5 6,8 4-6,3 2-7,4 3-10,2 1-11,1 0-13,1 2-14,-7-4-28,-5-4-20,-2-2-38,-22-18-37,26 20-13,-26-20-17,0 0-8,0 0-7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28:09.775"/>
    </inkml:context>
    <inkml:brush xml:id="br0">
      <inkml:brushProperty name="width" value="0.06667" units="cm"/>
      <inkml:brushProperty name="height" value="0.06667" units="cm"/>
      <inkml:brushProperty name="color" value="#00B050"/>
      <inkml:brushProperty name="fitToCurve" value="1"/>
    </inkml:brush>
    <inkml:brush xml:id="br1">
      <inkml:brushProperty name="width" value="0.21167" units="cm"/>
      <inkml:brushProperty name="height" value="0.211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AE8A12AC-F5E5-43AE-89C8-2F47123D2C21}" emma:medium="tactile" emma:mode="ink">
          <msink:context xmlns:msink="http://schemas.microsoft.com/ink/2010/main" type="writingRegion" rotatedBoundingBox="9897,11016 10407,11669 9811,12134 9301,11481">
            <msink:destinationLink direction="with" ref="{7D1B196F-8E8E-4663-9908-CABCFB77962F}"/>
            <msink:destinationLink direction="with" ref="{448EC1D6-03BA-4FC9-9730-BD873D786A98}"/>
          </msink:context>
        </emma:interpretation>
      </emma:emma>
    </inkml:annotationXML>
    <inkml:traceGroup>
      <inkml:annotationXML>
        <emma:emma xmlns:emma="http://www.w3.org/2003/04/emma" version="1.0">
          <emma:interpretation id="{585030BD-B616-4CFF-B950-599FEDF84459}" emma:medium="tactile" emma:mode="ink">
            <msink:context xmlns:msink="http://schemas.microsoft.com/ink/2010/main" type="paragraph" rotatedBoundingBox="9897,11016 10407,11669 9811,12134 9301,114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BCEBDB-54B6-492F-BE3E-A59DD3AC78F8}" emma:medium="tactile" emma:mode="ink">
              <msink:context xmlns:msink="http://schemas.microsoft.com/ink/2010/main" type="line" rotatedBoundingBox="9897,11016 10407,11669 9811,12134 9301,11481"/>
            </emma:interpretation>
          </emma:emma>
        </inkml:annotationXML>
        <inkml:traceGroup>
          <inkml:annotationXML>
            <emma:emma xmlns:emma="http://www.w3.org/2003/04/emma" version="1.0">
              <emma:interpretation id="{4732EE51-320D-4A3D-B1D3-232F838FADDF}" emma:medium="tactile" emma:mode="ink">
                <msink:context xmlns:msink="http://schemas.microsoft.com/ink/2010/main" type="inkWord" rotatedBoundingBox="9897,11016 10407,11669 9811,12134 9301,11481"/>
              </emma:interpretation>
              <emma:one-of disjunction-type="recognition" id="oneOf0">
                <emma:interpretation id="interp0" emma:lang="en-US" emma:confidence="0">
                  <emma:literal>.....</emma:literal>
                </emma:interpretation>
                <emma:interpretation id="interp1" emma:lang="en-US" emma:confidence="0">
                  <emma:literal>is</emma:literal>
                </emma:interpretation>
                <emma:interpretation id="interp2" emma:lang="en-US" emma:confidence="0">
                  <emma:literal>Sais</emma:literal>
                </emma:interpretation>
                <emma:interpretation id="interp3" emma:lang="en-US" emma:confidence="0">
                  <emma:literal>ibis</emma:literal>
                </emma:interpretation>
                <emma:interpretation id="interp4" emma:lang="en-US" emma:confidence="0">
                  <emma:literal>sais</emma:literal>
                </emma:interpretation>
              </emma:one-of>
            </emma:emma>
          </inkml:annotationXML>
          <inkml:trace contextRef="#ctx0" brushRef="#br0">21 190 24,'0'0'42,"0"0"-33,-23-14-9,23 14 1,0 0 2,7-22 5,-7 22 9,0 0 9,19-25 11,-19 25 9,0 0 7,0 0 0,0 0-1,0 0-5,14-19 0,-14 19-5,0 0-6,0 0-9,0 0-6,18-20-6,-18 20 1,20-20-1,-20 20-3,25-20 1,-25 20 15,22-13-1,-22 13 0,0 0 2,0 0-2,0 0-2,0 18-4,0-18-6,-8 19-13,8-19-1,0 0-1,0 0 1,-20 7-1,20-7 1,0 0 0,14-28 0,-14 28 0,25-27-1,-25 27 0,29-20-1,-29 20 1,17-6 0,-17 6 1,0 0-1,-17 25 0,-2-13 1,2 2 0,-4-3-1,21-11 0,-31 12-19,31-12-47,0 0-25,0 0-18,0 0-15,0-29-15,0 29 2,10-25-3</inkml:trace>
          <inkml:trace contextRef="#ctx0" brushRef="#br0" timeOffset="758.8014">548 37 166,'0'0'89,"-35"10"-20,35-10-8,-22 0-10,22 0-14,0 0-14,10-21-11,-10 21-6,29-23-4,-29 23-4,39-13 0,-17 7-1,-5 6 2,3 0 3,-20 0 4,22 0 2,-22 0 5,0 0 7,0 0 10,0 0 11,0 0 0,0 0-3,0 0-2,0 0-2,0 0-5,0 0-5,0 0-11,0 0-10,0 0-1,0 0-1,0 0 0,0 0-2,0 0 2,0 0-1,26 10 0,-26-10 0,21 12 1,-21-12 0,9 20 0,-9-20 1,-9 25-2,9-25 1,-24 19 0,24-19 0,-33 8-1,33-8 1,-33-6 0,33 6-1,-28-14 2,28 14-2,-19-15 1,19 15-1,0 0 1,0 0-6,0 0-62,0 0-32,0 0-26,0 0-9,0 0-4,21 15-1,-21-15-6</inkml:trace>
          <inkml:trace contextRef="#ctx0" brushRef="#br0" timeOffset="1492.0027">267 434 148,'0'0'74,"0"0"-2,-10 17-5,10-17-7,0 0-12,0 0-16,0 0-9,-18 7-14,18-7-6,0 0-2,0 0-1,-17-22 2,17 22 3,0 0 9,-19-12 1,19 12 1,0 0 0,0 0 0,0 0 1,0 0 2,0 0 5,0 0 2,0 0-1,0 0-1,0 0 3,7 23-2,-7-23 0,-24 23-5,24-23-8,-30 13-10,30-13-2,-21 0-1,21 0-1,0-17-1,0 17 0,18-28 1,-18 28 0,24-27 0,-24 27-1,26-16-50,-26 16-37,21 0-17,-21 0-21,0 0-5,24 5-4,-24-5-2</inkml:trace>
          <inkml:trace contextRef="#ctx0" brushRef="#br1" timeOffset="76687.5371">28 92 361,'0'0'163,"0"0"-39,0 0-39,0 0-11,0 0-16,-12-22-13,12 22-22,0 0-10,0 0-3,0 0-8,0 0-5,-11-19-7,11 19-52,0 0-42,19 0-28,-19 0-23,20 0 6,-20 0-20,0 0 0</inkml:trace>
          <inkml:trace contextRef="#ctx0" brushRef="#br1" timeOffset="77545.5387">82 447 469,'0'0'177,"0"-21"-32,0 21-68,0 0-14,0-23-30,0 23-25,0 0-1,0 0-43,0 0-46,0 0-40,0 0-33,24 13-20,-24-13-8,23 10-4</inkml:trace>
          <inkml:trace contextRef="#ctx0" brushRef="#br1" timeOffset="77093.1379">585 87 530,'0'0'179,"0"0"-26,0 0-87,0 0-28,0 0-44,0 0 3,0 0-22,0 0-55,0 0-42,26-6-28,-26 6-9,0 0-17,0 0-2</inkml:trace>
          <inkml:trace contextRef="#ctx0" brushRef="#br0" timeOffset="2147.2039">602 636 203,'0'0'98,"-32"13"-7,32-13 3,-20 7-10,20-7-15,0 0-12,-26 0-3,26 0-5,0 0-14,0 0-23,0-18-19,0 18 0,0 0 2,24-23 2,-24 23 0,24-14 3,-24 14 4,21-6 2,-21 6 2,0 0 0,0 0-2,0 0-2,0 0 1,-9 18-2,9-18 2,-21 10-3,21-10-2,-17 9-1,17-9 0,0 0-1,0 0 1,0 0-2,0-23 1,0 23 0,24-17-1,-24 17 2,25-14 1,-25 14 2,19 0-1,-19 0 1,0 0-1,0 19 1,0-19 1,0 0-2,-28 18-1,28-18-5,0 0-71,0 0-39,0 0-20,0 0-3,0 0-3,0 0-5</inkml:trace>
          <inkml:trace contextRef="#ctx0" brushRef="#br1" timeOffset="133764.8389">441 638 182,'0'0'52,"0"0"-5,0 0-2,0 0-6,0 0-2,0 0 14,0 0 8,0 0 0,0 0 1,0 0-1,0 0-1,0 0-10,0 0-14,22 0-23,-22 0-7,0 0-3,23-8 1,-23 8 0,18-14-1,-18 14-2,19-13 1,-19 13 0,19-9-1,-19 9 1,22 0 0,-22 0-1,21 0 1,-21 0-1,20 0-3,-20 0-17,0 0-4,0 0-21,0 0-35,0 0-22,0 0-16,0 0-11,0 0-5,0 0 23,0 0 41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4:50.51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6FD4CADF-89E3-4B9B-93E4-9D7F39B8D2EF}" emma:medium="tactile" emma:mode="ink">
          <msink:context xmlns:msink="http://schemas.microsoft.com/ink/2010/main" type="inkDrawing"/>
        </emma:interpretation>
      </emma:emma>
    </inkml:annotationXML>
    <inkml:trace contextRef="#ctx0" brushRef="#br0">0 0 76,'0'0'78,"0"0"-22,0 0-19,0 0-9,0 41-12,7-13-2,-7 7 6,9 3 4,-4 1 2,2 5 2,0-3-2,-1 1 1,0-1-1,2-3-2,-8-1-8,7-6-6,-7-2-11,0-7-27,0-22-30,-7 25-16,7-25-11,0 0-15,-15-27-4,15 27 22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4:51.10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EB2325E6-12C1-4029-ADFE-45F373293B49}" emma:medium="tactile" emma:mode="ink">
          <msink:context xmlns:msink="http://schemas.microsoft.com/ink/2010/main" type="inkDrawing"/>
        </emma:interpretation>
      </emma:emma>
    </inkml:annotationXML>
    <inkml:trace contextRef="#ctx0" brushRef="#br0">0 0 497,'0'0'155,"0"0"-50,14 26-103,-8-4-3,3 4 0,1 7 0,-1-1 0,5 4 0,-6-6 0,1 2 1,3-2 0,-6-3-1,0-3 2,-6-6-2,0-18 1,10 26 0,-10-26 2,0 0-1,0 0 0,0 0 0,0-24 0,0 4 0,0-6-1,0-2 0,0-3-3,12-1 2,-4 3-2,8-2 2,-1 5-2,6 2 2,-21 24-1,34-33 2,-34 33 1,32 0 0,-32 0 0,30 13 1,-30-13 0,30 38-1,-14-18 0,-1 5 0,1-1-1,-3-3 0,3 2 1,-6-3-1,-2-1-1,3-2-28,-11-17-34,8 28-19,-8-28-12,10 20-4,-10-20-2,0 0-3,21 14-5,-21-14 30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4:51.65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EE45CE1C-BBC2-4B40-A67F-03D1B43B11CB}" emma:medium="tactile" emma:mode="ink">
          <msink:context xmlns:msink="http://schemas.microsoft.com/ink/2010/main" type="inkDrawing"/>
        </emma:interpretation>
      </emma:emma>
    </inkml:annotationXML>
    <inkml:trace contextRef="#ctx0" brushRef="#br0">133 20 104,'0'0'86,"0"0"-31,-28 20-43,28-20-8,-32 26 1,15-9 2,-2 3 5,4-1 1,3-1 3,1 2 1,11-3 4,0 1 4,0-18 8,11 27 18,-11-27-3,29 10-1,-29-10-3,34-8-2,-34 8-4,32-32-6,-20 7-9,0 3-22,-1-6 0,-1 2-1,0 0 1,-3 3-2,0 4 1,-7 19-1,8-23 0,-8 23 1,0 0-1,0 0 1,0 0-1,9 32 1,-4-9 0,4 3 0,4 6-1,8 2 1,1 0-1,2-1 2,3-3-1,-3-4 0,0-7-6,-3-7-11,-21-12-24,27 19-26,-27-19-27,22 0-12,-22 0-11,19-19-10,-19 19 3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4:51.93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149EA11F-AEC2-4104-9086-BBE33CC67A8E}" emma:medium="tactile" emma:mode="ink">
          <msink:context xmlns:msink="http://schemas.microsoft.com/ink/2010/main" type="inkDrawing"/>
        </emma:interpretation>
      </emma:emma>
    </inkml:annotationXML>
    <inkml:trace contextRef="#ctx0" brushRef="#br0">0 0 135,'0'0'52,"0"0"-11,0 0-10,11 19-12,-11-19-9,20 38-3,-6-12 0,1 6 1,-1 3 0,0 3 0,-2 1 1,-2 0-2,-2 3-2,1-3 3,-9-3-7,5-6 4,-5-4-6,0-8 6,0-18-5,-5 23-1,5-23-4,0 0-28,-19-21-12,19 21-15,-15-35-9,15 35-18,-19-49 22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4:52.26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FB25261C-A34C-4A9C-A7F4-80DF668188C3}" emma:medium="tactile" emma:mode="ink">
          <msink:context xmlns:msink="http://schemas.microsoft.com/ink/2010/main" type="inkDrawing"/>
        </emma:interpretation>
      </emma:emma>
    </inkml:annotationXML>
    <inkml:trace contextRef="#ctx0" brushRef="#br0">24 29 79,'36'-14'39,"-3"2"-7,6 12-6,-5 0-7,2 12-7,-3 6-2,-8 8 2,-4 5 2,-12 5 4,-9-2 3,0 5-2,-19-10-2,-5-1-1,-10-3-1,-6-6-4,1-8 2,-2-3-8,5-8-6,3 0-11,11 0-20,22 0-19,-20 0-12,20 0-12,0 0-14,27-30 34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4:52.62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32EA06C9-6F1E-45ED-9575-E570708B7E4A}" emma:medium="tactile" emma:mode="ink">
          <msink:context xmlns:msink="http://schemas.microsoft.com/ink/2010/main" type="inkDrawing"/>
        </emma:interpretation>
      </emma:emma>
    </inkml:annotationXML>
    <inkml:trace contextRef="#ctx0" brushRef="#br0">-3 0 389,'0'0'152,"0"27"-18,0-8-86,14 10-42,-2 4-3,7 5 1,-4 4-3,6 0 1,-1 2-1,1-1 0,-4-3-2,0-1 1,-5-6-2,-3-4 1,-3-9-2,-6-20-43,0 23-40,0-23-16,0 0-11,-17-11-14,-1-7-6,18 18 6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4:53.04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C24433B1-C7F9-4A20-8B31-664158365997}" emma:medium="tactile" emma:mode="ink">
          <msink:context xmlns:msink="http://schemas.microsoft.com/ink/2010/main" type="inkDrawing"/>
        </emma:interpretation>
      </emma:emma>
    </inkml:annotationXML>
    <inkml:trace contextRef="#ctx0" brushRef="#br0">0 153 427,'34'-25'137,"-3"14"-36,6 2-47,4-1-28,5 0-20,2 2-6,-1 0 0,0 0 0,-6-4 1,2 4-2,-2-5 1,-1 1-1,-3 5 0,-4-2-2,-6 9-1,-3 0-2,-3 0 1,-21 0-1,22 25-1,-15-8 3,-7 4 1,5 3 2,2 5 2,0-2 0,6 6 1,-1 3 0,4-3 2,1-2-4,-2 4 0,0-7-2,-1-4 2,-5-4-2,-9-20-5,13 24-52,-13-24-29,0 0-10,0 0-19,0 0-12,-8-16-11,1-5 62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4:53.26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DF69786B-2414-44B3-A1E1-4CF3C83E0581}" emma:medium="tactile" emma:mode="ink">
          <msink:context xmlns:msink="http://schemas.microsoft.com/ink/2010/main" type="inkDrawing"/>
        </emma:interpretation>
      </emma:emma>
    </inkml:annotationXML>
    <inkml:trace contextRef="#ctx0" brushRef="#br0">0 0 480,'0'0'85,"0"0"-65,0 0-142,26 22-10,-26-22-9,23 20 1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4:53.57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4ACD4636-B10B-48E1-9263-614BF96F5AC9}" emma:medium="tactile" emma:mode="ink">
          <msink:context xmlns:msink="http://schemas.microsoft.com/ink/2010/main" type="inkDrawing"/>
        </emma:interpretation>
      </emma:emma>
    </inkml:annotationXML>
    <inkml:trace contextRef="#ctx0" brushRef="#br0">117 0 123,'-24'13'83,"5"8"-42,-5 5-31,4 4 2,3 1 7,5 1 10,12 0 18,0-2 12,12-2-1,3-6-2,9-2-1,-2-6-6,7-1-5,-6-13-11,1 0-44,-4-8-60,-20 8-25,28-35-10,-11 18-14,-5-9-12,8 5-7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4:54.41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BA871C95-CEDE-4982-88DE-4FB6D007A5E7}" emma:medium="tactile" emma:mode="ink">
          <msink:context xmlns:msink="http://schemas.microsoft.com/ink/2010/main" type="inkDrawing"/>
        </emma:interpretation>
      </emma:emma>
    </inkml:annotationXML>
    <inkml:trace contextRef="#ctx0" brushRef="#br0">216 0 206,'0'0'108,"-19"-8"-11,19 8-58,-24 10-39,24-10-2,-31 25 1,14-10 2,-3 2 1,1 3 0,2-3 1,0 7 0,5-6 1,1 2 1,11-3 0,0-17 2,-5 31 2,5-31 3,0 0 0,19 14-2,-19-14-3,22-11-5,-22 11-2,23-25-3,-23 25 0,18-34 0,-11 15 1,-7 19 5,5-28 0,-5 28 2,0-20 0,0 20-2,0 0-2,0 0-1,0 0-3,0 0 0,0 28 4,0-28 1,18 40 3,-12-12 1,5 5 0,2 1 0,4 7-1,-1-2-1,3 4-1,1 2 3,-3-2 5,0 2 8,-1 0 2,-6-5 1,-3-1-1,-7-5 0,-7-2 0,-7-6-4,-4-4-6,-6-11-9,-4-5 0,-4-6-1,1 0-1,-2-7 1,6-5-1,-2-2-2,7-3-36,3 3-34,19 14-26,-22-34-10,22 34-18,0-33-4,0 33-3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28:19.067"/>
    </inkml:context>
    <inkml:brush xml:id="br0">
      <inkml:brushProperty name="width" value="0.06667" units="cm"/>
      <inkml:brushProperty name="height" value="0.06667" units="cm"/>
      <inkml:brushProperty name="color" value="#00B050"/>
      <inkml:brushProperty name="fitToCurve" value="1"/>
    </inkml:brush>
    <inkml:brush xml:id="br1">
      <inkml:brushProperty name="width" value="0.21167" units="cm"/>
      <inkml:brushProperty name="height" value="0.211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0F301DBB-4E56-41E9-BCE7-A5F97FF54C3B}" emma:medium="tactile" emma:mode="ink">
          <msink:context xmlns:msink="http://schemas.microsoft.com/ink/2010/main" type="writingRegion" rotatedBoundingBox="12434,13591 15166,11078 15398,11330 12666,13843">
            <msink:destinationLink direction="with" ref="{448EC1D6-03BA-4FC9-9730-BD873D786A98}"/>
          </msink:context>
        </emma:interpretation>
      </emma:emma>
    </inkml:annotationXML>
    <inkml:traceGroup>
      <inkml:annotationXML>
        <emma:emma xmlns:emma="http://www.w3.org/2003/04/emma" version="1.0">
          <emma:interpretation id="{C872F7EB-AA4C-4971-9397-E36DEE4A8C02}" emma:medium="tactile" emma:mode="ink">
            <msink:context xmlns:msink="http://schemas.microsoft.com/ink/2010/main" type="paragraph" rotatedBoundingBox="12434,13591 15166,11078 15398,11330 12666,138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A8B4EB-6A65-4BA7-9034-C790F54AFBC8}" emma:medium="tactile" emma:mode="ink">
              <msink:context xmlns:msink="http://schemas.microsoft.com/ink/2010/main" type="line" rotatedBoundingBox="12434,13591 15166,11078 15398,11330 12666,13843"/>
            </emma:interpretation>
          </emma:emma>
        </inkml:annotationXML>
        <inkml:traceGroup>
          <inkml:annotationXML>
            <emma:emma xmlns:emma="http://www.w3.org/2003/04/emma" version="1.0">
              <emma:interpretation id="{47CF09F7-8559-40A1-981C-95558322374B}" emma:medium="tactile" emma:mode="ink">
                <msink:context xmlns:msink="http://schemas.microsoft.com/ink/2010/main" type="inkWord" rotatedBoundingBox="12434,13591 15166,11078 15398,11330 12666,13843">
                  <msink:destinationLink direction="with" ref="{6FC76BDF-71A3-4582-AA35-148D131D774C}"/>
                </msink:context>
              </emma:interpretation>
              <emma:one-of disjunction-type="recognition" id="oneOf0">
                <emma:interpretation id="interp0" emma:lang="en-US" emma:confidence="0">
                  <emma:literal>.....</emma:literal>
                </emma:interpretation>
                <emma:interpretation id="interp1" emma:lang="en-US" emma:confidence="0">
                  <emma:literal>..... I</emma:literal>
                </emma:interpretation>
                <emma:interpretation id="interp2" emma:lang="en-US" emma:confidence="0">
                  <emma:literal>.... I</emma:literal>
                </emma:interpretation>
                <emma:interpretation id="interp3" emma:lang="en-US" emma:confidence="0">
                  <emma:literal>....</emma:literal>
                </emma:interpretation>
                <emma:interpretation id="interp4" emma:lang="en-US" emma:confidence="0">
                  <emma:literal>... I</emma:literal>
                </emma:interpretation>
              </emma:one-of>
            </emma:emma>
          </inkml:annotationXML>
          <inkml:trace contextRef="#ctx0" brushRef="#br0">-119-311 173,'0'0'181,"0"0"1,0 0-64,0 0-43,0 0 0,0 0-3,0 0-16,0 0-39,0 0-16,0 0 2,0 0-1,21-20 0,-21 20-2,0 0-3,20 0 1,-20 0 0,0 0-2,0 0-1,0 0 0,0 0 1,-20 15 2,20-15 2,0 0-2,0 0 1,0 0 3,0 0-1,0 0-1,0 0-2,0 0 1,-7-19 2,7 19 0,0 0 0,0 0-2,-17-10 0,17 10 1,0 0-45,0 0-79,0 0-33,19 10-20,-19-10-5,22 0-4</inkml:trace>
          <inkml:trace contextRef="#ctx0" brushRef="#br1" timeOffset="69735.5249">-153-320 340,'8'-31'153,"1"10"-32,-2 2-21,1 2-15,-8 17-25,16-25-53,-16 25 1,0 0 0,0 0 1,0 0 0,0 0-8,0 0-1,0 0-70,20 18-47,-20-18-24,9 28-28,-1-8-9,-8-20-2</inkml:trace>
          <inkml:trace contextRef="#ctx0" brushRef="#br1" timeOffset="72824.3303">466-622 299,'0'0'171,"13"-22"-14,-13 22-41,0-26-27,0 26-23,12-24-64,-12 24-2,7-22 1,-7 22-3,0 0 2,0 0-1,9-17 3,-9 17 2,0 0-80,-5 17-54,5-17-23,-11 27-11,-9-21-13,8 13 3</inkml:trace>
          <inkml:trace contextRef="#ctx0" brushRef="#br0" timeOffset="-546.0009">349-605 426,'0'0'113,"17"0"-6,-17 0-16,0 0-28,0 0-29,0 0-37,0 0-3,0 0 5,0 0 0,0 0 0,0 0 1,0 0 1,0 0 4,0 0-6,0 0 6,0 0-6,0 0 0,0 0 2,0 0-1,-19 11 0,19-11-4,0 0 7,-19 14-7,19-14 6,0 0 0,0 0-2,0 0 0,0 0 1,0 0 4,0-21-6,0 21 6,0 0-7,0 0 1,-22 0-9,22 0-47,0 0-30,0 0-16,19-13-18,-19 13-15,25-8-27,-4 14 5,-21-6 156</inkml:trace>
          <inkml:trace contextRef="#ctx0" brushRef="#br1" timeOffset="91713.3648">1167-1676 704,'0'0'207,"0"0"-95,0 0-112,26-13 0,-26 13 0,20-24 0,-20 24 0,21-24 0,-21 24 0,15-20 0,-15 20 0,0 0 0,0 0 0,0 0 0,0 0 0,0 0-70,0 0-99,0 0-20,0 0-5,0 0-6,-27-26 4</inkml:trace>
          <inkml:trace contextRef="#ctx0" brushRef="#br1" timeOffset="92311.1659">2572-2672 676,'0'0'204,"0"0"-61,0 0-143,25-28 0,-25 28 0,19-25 0,-19 25 0,12-27 0,-12 27 0,0 0 0,9-19 0,-9 19 0,0 0-77,-26 17-83,2-6-36,0 8 3,-10-9-6,8 4 6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4:57.49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82895683-D16E-4EC2-8503-866070BE30A6}" emma:medium="tactile" emma:mode="ink">
          <msink:context xmlns:msink="http://schemas.microsoft.com/ink/2010/main" type="inkDrawing"/>
        </emma:interpretation>
      </emma:emma>
    </inkml:annotationXML>
    <inkml:trace contextRef="#ctx0" brushRef="#br0">1945 2818 133,'0'0'53,"9"-26"1,-9 26-6,5-26-6,-5 26-2,0-30 12,0 8 13,0 4 6,-9-8-6,9 2-2,-14-5 1,9 3-2,-12-12-8,5 6-17,-7-5-22,1-3-15,-5-5 0,-2-5-3,-3-6 0,-4-4-4,-2-7 0,-7-6-7,-4-3 3,-5-10-1,-4-5 4,-8-4-2,1-4 6,-6-3-1,0-2 5,-1 2 7,-6-3-4,1 5 1,-4-1-2,1 7-1,-1 0-2,-1 2 2,1 2-1,1 0-2,6 6 7,9 2 6,-1 3 4,7 8-3,6 5 5,2 15 7,3 5 1,3 9-53,5 13-51,2 11-44,1 0-17,6 13 1,3-6-13,7 12-7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4:59.35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0E81BD4F-08AC-4B8B-BDDE-ACBD3EE8B831}" emma:medium="tactile" emma:mode="ink">
          <msink:context xmlns:msink="http://schemas.microsoft.com/ink/2010/main" type="inkDrawing"/>
        </emma:interpretation>
      </emma:emma>
    </inkml:annotationXML>
    <inkml:trace contextRef="#ctx0" brushRef="#br0">0 208 213,'0'0'85,"28"-9"-26,-11 0-50,2 2-7,3-3-1,0-4 1,4-2 0,1-2 2,-5-4 3,-1 0 10,-6 0 8,-1 1 8,-6 3-1,-8 18-1,0-20-2,0 20 0,-22 6-5,22-6-10,-25 28-6,14-8-7,1 3 3,10 3 4,0 1 1,0 5 1,12-4 2,2 2 4,8 4 0,4-4 1,4-3-6,5-3-2,-1-5-6,0-7-5,-3-2-31,1-10-30,-6 0-26,1-11-18,-6-6 2,1 6-8,-7-15 3,6 10-9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4:59.61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2593412D-5F5C-4BEE-AE18-F2C146573BF7}" emma:medium="tactile" emma:mode="ink">
          <msink:context xmlns:msink="http://schemas.microsoft.com/ink/2010/main" type="inkDrawing"/>
        </emma:interpretation>
      </emma:emma>
    </inkml:annotationXML>
    <inkml:trace contextRef="#ctx0" brushRef="#br0">-1 0 88,'0'0'44,"0"17"-13,0-17-5,0 39 4,0-17 5,9 4 6,4 2 2,6 1-4,3-3-1,6 2-7,1-6-6,-2-2-17,-3-4-25,-5-6-37,-19-10-11,26 0-6,-26 0-4,15-15 2,-15 15-7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00.08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013D0CF6-9018-4954-998E-1FB5CB9D725A}" emma:medium="tactile" emma:mode="ink">
          <msink:context xmlns:msink="http://schemas.microsoft.com/ink/2010/main" type="inkDrawing"/>
        </emma:interpretation>
      </emma:emma>
    </inkml:annotationXML>
    <inkml:trace contextRef="#ctx0" brushRef="#br0">0 0 18,'12'29'7,"-12"-29"0,12 33 7,-12-33 13,6 21 10,-6-21 7,0 0 3,0 0 1,0 0 0,21 14-1,-21-14-9,0 0-12,0 0-13,20 20-4,-20-20-3,7 20 0,-7-20 2,11 23 3,-11-23-1,18 28 2,-18-28 1,33 27 0,-14-12 3,-2-3 3,2 0 1,-1-1 15,-18-11-2,28 9 0,-28-9-6,22 0 0,-22 0-4,0 0-4,22-30-6,-22 30-15,12-22-1,-12 22-2,0-19 1,0 19-18,0-21-37,0 21-28,-24-22-13,24 22-8,-25-19-3,25 19-8,-35-9-4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01.00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DAC4E910-8E68-443E-BDB3-18B08E42320E}" emma:medium="tactile" emma:mode="ink">
          <msink:context xmlns:msink="http://schemas.microsoft.com/ink/2010/main" type="inkDrawing"/>
        </emma:interpretation>
      </emma:emma>
    </inkml:annotationXML>
    <inkml:trace contextRef="#ctx0" brushRef="#br0">0 49 92,'0'0'74,"0"0"-16,0 0-26,0 0-17,15 26 3,-15-26 6,26 38 4,-9-16 2,5 4 2,-5 3 2,6-1 4,-5 2-8,-4-3-3,-4-1-7,-10 0 1,0-5 13,0-21 0,0 21-4,0-21-2,0 0-1,-17-24-4,17-2 1,0-3-3,5-4-19,6-6 1,1 0-4,6 3-1,5 4 3,-1 4-3,2 4-4,-5 3-27,0 9-29,-19 12-17,30-20 1,-30 20-3,21-6 3,-21 6 2,0 0 8,0 0 31,0 0 37,19 9 19,-19-9 6,0 25 2,0-5-1,0 0 2,0 6 1,0-5 4,7 1 3,8 3 11,4-10 6,10 2 2,2-7-5,5-2-1,-1-8-5,5 0-11,-6-11-10,-7 2-17,-4-6-10,-11-2 1,-4-1 1,-8-2 1,0 20 1,-24-27-2,4 19-49,-4 2-35,-7 6-20,0 0-21,-6-6-8,6 6-5,-9 0 17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01.80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8C45318F-C477-4067-B839-48AB0AFCFC3B}" emma:medium="tactile" emma:mode="ink">
          <msink:context xmlns:msink="http://schemas.microsoft.com/ink/2010/main" type="inkDrawing"/>
        </emma:interpretation>
      </emma:emma>
    </inkml:annotationXML>
    <inkml:trace contextRef="#ctx0" brushRef="#br0">0 178 6,'0'0'27,"0"0"4,9-19 5,-9 19 14,20-10 10,-20 10 9,22-12 9,-22 12 6,0 0-8,23-24-10,-23 24-11,10-18-12,-10 18-12,7-17-8,-7 17-16,10-21-7,-10 21 1,10-18 0,-10 18-1,0 0 1,9-22-1,-9 22-2,0 0-9,0-17-34,0 17-36,0 0-21,0 0-15,0 0-14,0 0-4,0 0 14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02.96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00AB0F8C-B15E-48C8-94D7-86DA36569516}" emma:medium="tactile" emma:mode="ink">
          <msink:context xmlns:msink="http://schemas.microsoft.com/ink/2010/main" type="inkDrawing"/>
        </emma:interpretation>
      </emma:emma>
    </inkml:annotationXML>
    <inkml:trace contextRef="#ctx0" brushRef="#br0">5 0 32,'0'0'72,"0"0"-24,0 0-31,-7 20-3,7-20 19,0 24 19,7-7 10,-2 7 10,4 4-1,3 3 1,0 3-4,0-1-7,-2-1-25,2-1-15,-3-7-11,-1-5-9,-8-19-2,7 22 3,-7-22-1,0 0-1,0 0 0,0 0 1,0 0 1,0 0-2,0-19 3,0 19 1,-7-24-2,7 24 1,-8-22-1,8 22 3,-11-20-4,11 20-18,-10-22-50,10 22-26,-12-25-11,12 25-7,-13-27 3,13 27-8,-23-31 5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03.311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44DB03E2-C1F5-4B40-9EFB-A152B197264C}" emma:medium="tactile" emma:mode="ink">
          <msink:context xmlns:msink="http://schemas.microsoft.com/ink/2010/main" type="inkDrawing"/>
        </emma:interpretation>
      </emma:emma>
    </inkml:annotationXML>
    <inkml:trace contextRef="#ctx0" brushRef="#br0">0 68 139,'19'0'87,"10"0"-7,-9 0-61,1 0-16,1 0 5,2-5 4,3-1 1,4-3 0,-2 2-1,2-4 0,-2 3-2,2-2-5,-7 4-5,0 0-9,-4 6-20,-20 0-22,23 0-15,-23 0 0,0 0-11,0 0-5,0 0 49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04.07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F0935ED9-306B-45BD-A226-AC9062C5417D}" emma:medium="tactile" emma:mode="ink">
          <msink:context xmlns:msink="http://schemas.microsoft.com/ink/2010/main" type="inkDrawing"/>
        </emma:interpretation>
      </emma:emma>
    </inkml:annotationXML>
    <inkml:trace contextRef="#ctx0" brushRef="#br0">-3 84 399,'0'-18'147,"0"18"-44,17-8-45,-17 8-25,21 6-26,-21-6-7,19 24 0,-19-24-1,20 39 2,-8-14-1,0-2 2,0 6-3,2 2 6,3-5-5,-5 0 1,0-5-1,-2-1 1,-10-20-1,7 22 3,-7-22-1,0 0-2,0-24 1,-5 5 0,5-5 1,0-2 0,8-6 0,3 0-4,1-2 4,3 2-2,6 1 2,-1 4-1,2 2-1,-5 3-11,6 7-40,-23 15-34,30-9-19,-30 9-17,19 7-11,-19-7-7,16 22 11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04.51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314FD69A-DF12-4A16-BD6B-E2C979517E2C}" emma:medium="tactile" emma:mode="ink">
          <msink:context xmlns:msink="http://schemas.microsoft.com/ink/2010/main" type="inkDrawing"/>
        </emma:interpretation>
      </emma:emma>
    </inkml:annotationXML>
    <inkml:trace contextRef="#ctx0" brushRef="#br0">91 21 206,'0'0'105,"0"0"-4,0-22-10,0 22-11,0 0-15,-25 0-17,25 0-22,-24 18-21,24-18-5,-22 38 2,15-16 4,-4 2 2,11 5 2,0-7 4,7 2-7,5-6 3,5 1-6,4-10 5,3-3-6,0-6 3,0-8-6,-4-1-4,-1-9 1,-2-5-3,-5-5 3,0 2-3,-5-4 5,2 6-5,-4 5 3,-5 19 0,10-20 2,-10 20 0,19 17 0,-19-17-1,25 39-1,-6-14-1,2 5-6,-4-7-31,7 4-24,-4-9-13,1-3-27,-2-6-1,-19-9-6,22 0-11,-22 0 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28:40.868"/>
    </inkml:context>
    <inkml:brush xml:id="br0">
      <inkml:brushProperty name="width" value="0.06667" units="cm"/>
      <inkml:brushProperty name="height" value="0.06667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755DA6E9-A6DF-42C3-A560-CECBA3BF5C48}" emma:medium="tactile" emma:mode="ink">
          <msink:context xmlns:msink="http://schemas.microsoft.com/ink/2010/main" type="inkDrawing" rotatedBoundingBox="18415,11166 20057,11195 20034,12482 18392,12452" semanticType="enclosure" shapeName="Other"/>
        </emma:interpretation>
      </emma:emma>
    </inkml:annotationXML>
    <inkml:trace contextRef="#ctx0" brushRef="#br0">1627 25 15,'-20'0'36,"20"0"-25,-22 0 9,22 0 3,-19 0 6,19 0 6,-17 0 2,17 0-7,0 0 2,-26 0 1,26 0-7,-19 0 0,19 0-1,-27 0 6,27 0 2,-33 7 12,15-7-1,-5 0 0,-4 0 7,0 6 5,-11-6-7,0 0-6,-10-8-10,-5 8-12,-7-5 0,-5 5-5,-3 0-7,-7-8-6,-1 8-1,5 0-3,2 0 2,4 0 3,4 0-3,4 0 2,9 0-3,7 0-1,5 0 2,2 0-1,3 0 0,2-5-2,2 5 2,3-6-2,2 6 2,-1 0 0,5-6-1,0 6 0,18 0 0,-22 0 0,22 0 3,0 0 1,0 0 2,0 0 2,0 0-2,0 0 0,0 0-1,0 0 1,0 0-3,10 20-1,-10-20-5,0 25-2,6-8 0,-6 5 2,6 3-2,-6 3 1,0 4-1,6 1 1,-6 5 1,0 0 2,0 6 0,0-4 1,-11 1-1,11-3 2,-12-3-1,12-3 0,-12 0-2,2-2 2,-2-2-1,5 5 0,-6-1 1,1-3-1,0 2 0,-2-1 2,4-5 2,-2-4-1,5-2-1,7-19 3,-12 25 0,12-25 0,0 0 0,0 0-2,0 19 1,0-19 1,0 0-1,0 0-1,0 0 0,0 0-1,-5 20-4,5-20 0,0 0-3,0 0-3,0 0-1,0 0-1,22 0 1,-22 0 1,34 0 2,-8 0 3,13 7 1,9-7 4,10 7 0,11-7 1,16 11 0,6-3-1,10-1-1,7 4 1,3 1-1,0 0 0,0 8-2,-6 4-3,-8 4 4,-8 3-3,-10 2 2,-14 4-49,-14 1-36,-6 5-23,-16-15-12,0 9-10,-14-20-6,1 2 16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05.04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6B7F6FE0-AF95-4EB2-B3C9-0E98048EFD8F}" emma:medium="tactile" emma:mode="ink">
          <msink:context xmlns:msink="http://schemas.microsoft.com/ink/2010/main" type="inkDrawing"/>
        </emma:interpretation>
      </emma:emma>
    </inkml:annotationXML>
    <inkml:trace contextRef="#ctx0" brushRef="#br0">0 83 166,'0'0'114,"0"0"-15,0 0-55,17 16-32,-17-16-7,9 37-1,-3-11 1,-6 2 7,7 3-2,-7-2 6,9-3 5,-9-2 11,0-24 5,10 35 1,-10-35-4,0 0-2,0 0 1,0 0-3,0-35-10,0 10-10,0-7-6,9-7-1,3-1 0,1 1-4,6 1 3,5 6-5,0 6 7,0 8-4,2 9-2,-1 9-1,-6 15 0,2 1 0,-4 8 1,-4 4-1,1 5 0,-4-3 4,1 1-4,-5-7-18,0 1-38,-6-6-23,0-19-30,8 23-14,-8-23-8,0 0-8,5-20 53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05.41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C2319B5F-C271-4773-8670-C584C4445C24}" emma:medium="tactile" emma:mode="ink">
          <msink:context xmlns:msink="http://schemas.microsoft.com/ink/2010/main" type="inkDrawing"/>
        </emma:interpretation>
      </emma:emma>
    </inkml:annotationXML>
    <inkml:trace contextRef="#ctx0" brushRef="#br0">164 0 96,'0'0'77,"-50"12"-1,23 1-56,-2-1-21,3 6-1,8-6 3,18-12 4,-14 23 7,14-23 7,24 20 5,1-11 0,8 4 3,1 0 1,0 4 0,-1 7-3,-2-4-1,-9 4-12,-3 0 1,-12-2-5,-7-2 1,0-20-6,-14 29 3,-3-29-10,-9 0-7,0 0-8,-3-9-16,4 4-23,2-3-20,0-3-9,23 11-16,-21-24-1,21 24 69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06.10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CEC0FE4E-9AEC-4C3E-B1AE-5FFAC7AC0144}" emma:medium="tactile" emma:mode="ink">
          <msink:context xmlns:msink="http://schemas.microsoft.com/ink/2010/main" type="inkDrawing"/>
        </emma:interpretation>
      </emma:emma>
    </inkml:annotationXML>
    <inkml:trace contextRef="#ctx0" brushRef="#br0">13 0 300,'0'0'111,"0"25"-15,0-25-74,-12 35-14,12-13 3,0 2 3,5 2 3,2 0 6,-7-2 5,14 0 3,-14-3-7,0-21 4,18 29-8,-18-29 1,0 0-8,0 0-6,18-11-4,-18 11-4,12-36 4,-6 16-3,3-5 3,-1 1-5,1 4 2,3 3 0,-12 17 1,22-27 1,-22 27-2,19-8-4,-19 8 2,15 18 0,-15-18 0,12 36 2,-12-13-2,9 1 0,-9 2 1,7-4 6,-7-2-7,0-20 6,0 26-3,0-26 4,0 0-3,0 0 0,15-18 0,-15 18-4,12-33 4,-3 16-1,-2-5 2,1 3-9,2-1 5,-10 20-1,24-28 2,-24 28 2,28-12-3,-28 12-2,27 9 1,-27-9 5,31 29-3,-14-7 2,2 5-1,0-2 1,1 2-2,1-4 4,-6 1-5,-15-24 6,26 29-27,-26-29-44,0 0-29,29 15-15,-29-15-3,0 0-17,22-24-5,-22 24 12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06.36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39E06FFE-8BCD-4333-AD64-372AE58DB6D9}" emma:medium="tactile" emma:mode="ink">
          <msink:context xmlns:msink="http://schemas.microsoft.com/ink/2010/main" type="inkDrawing"/>
        </emma:interpretation>
      </emma:emma>
    </inkml:annotationXML>
    <inkml:trace contextRef="#ctx0" brushRef="#br0">0 0 539,'0'0'138,"24"23"-40,-24-23-99,24 33 1,-10-13-2,1 1 1,-5 3-2,1-5 7,-3 2-5,-8-21 6,10 28-6,-10-28-3,11 18-44,-11-18-22,0 0-26,0 0-21,-11-35-5,11 35-20,-22-46 6,10 24 96</inkml:trace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06.54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9E8AB087-8096-40CB-A787-B51E3ACB3481}" emma:medium="tactile" emma:mode="ink">
          <msink:context xmlns:msink="http://schemas.microsoft.com/ink/2010/main" type="inkDrawing"/>
        </emma:interpretation>
      </emma:emma>
    </inkml:annotationXML>
    <inkml:trace contextRef="#ctx0" brushRef="#br0">15 38 439,'-12'-31'132,"12"31"-31,-9-19-48,9 19-78,0 0-64,0 0-22,0 0-14,0 0-13,27 0-3,-27 0 45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06.79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2B5FF2C0-F0A7-417E-A5BE-4B814656E81B}" emma:medium="tactile" emma:mode="ink">
          <msink:context xmlns:msink="http://schemas.microsoft.com/ink/2010/main" type="inkDrawing"/>
        </emma:interpretation>
      </emma:emma>
    </inkml:annotationXML>
    <inkml:trace contextRef="#ctx0" brushRef="#br0">0 0 336,'21'16'131,"-16"2"-17,7 6-50,3 11-28,1-2-7,4 8-11,1-3-10,1 2 0,-1-1-9,-3-7-9,0-1-10,-6-7-11,-4-2-11,-8-22-10,0 32-10,0-32-17,0 0-10,-19 20-3,19-20 0,0 0-4,-27-8 18,27 8 78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06.99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DB2E86CE-702A-4A7A-95BA-C5C144DCD755}" emma:medium="tactile" emma:mode="ink">
          <msink:context xmlns:msink="http://schemas.microsoft.com/ink/2010/main" type="inkDrawing"/>
        </emma:interpretation>
      </emma:emma>
    </inkml:annotationXML>
    <inkml:trace contextRef="#ctx0" brushRef="#br0">0 135 516,'0'0'122,"29"-26"-21,0 14-32,7-1-58,6 1-6,5 2-3,6 1-1,0 0-4,0 3-49,-5-1-34,-7 0-24,-4 1-14,-11-4-3,-4 2 0,-22 8 7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07.180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9519BAE4-EDB6-46DE-AE88-836004680B38}" emma:medium="tactile" emma:mode="ink">
          <msink:context xmlns:msink="http://schemas.microsoft.com/ink/2010/main" type="inkDrawing"/>
        </emma:interpretation>
      </emma:emma>
    </inkml:annotationXML>
    <inkml:trace contextRef="#ctx0" brushRef="#br0">0 0 38,'0'0'29,"0"0"-7,0 20-13,0-1-2,0 3 5,9 4 17,3 3 8,0 0 6,7 3-1,-4 1 0,6-1-6,-4-5-6,-4-1-28,-1-6-36,-12-20-25,0 25-12,0-25 1,-24 0-1,2 0 6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07.866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4D24F5FB-C9A4-40EE-8EEE-7318BBFF0102}" emma:medium="tactile" emma:mode="ink">
          <msink:context xmlns:msink="http://schemas.microsoft.com/ink/2010/main" type="inkDrawing"/>
        </emma:interpretation>
      </emma:emma>
    </inkml:annotationXML>
    <inkml:trace contextRef="#ctx0" brushRef="#br0">0 289 149,'0'0'44,"0"0"0,11-18-5,-11 18-1,37-11-6,-9 5 0,-1-2 0,7 0 0,4-2 9,-2 0 10,-2-2-2,-3 0-3,-7-2-5,-4 0-4,-20 14-3,16-30-9,-16 30-18,0-25-17,0 25-5,-23-11-3,23 11 2,-23 11 2,23-11 2,-19 34 8,19-9 7,-5 0 5,5 4 2,10 1 0,4-5 0,3 2 1,8-7-3,1-3-2,3-9-8,0-8-38,4 0-28,-3 0-19,-2-16-7,3-2-5,-9-3 1,0-4-5,-3-4 12,-4 1 37,-6 0 40,-4 0 14,-5 6 7,0 2 6,0 20 1,0-21 0,0 21 0,0 0-4,-9 21-6,9-21-4,0 33 4,0-9 1,0 2 6,0 3 8,7-1 5,-7 3 7,0 1 2,0-4 8,-5 3-5,5-11 52,0-20-13,-10 24 1,10-24-14,0 0-4,-7-41-2,7 13-9,7-14 5,1-2-54,1-5 7,6 2-7,4 1 6,7 4-2,3 7 0,9 9-1,6 14-28,1 2-61,1 10-31,2 7-20,-12-1-1,5 10-2,-16-8-2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08.84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14A6DA2F-8EC0-4DA6-B3DF-52B324E38016}" emma:medium="tactile" emma:mode="ink">
          <msink:context xmlns:msink="http://schemas.microsoft.com/ink/2010/main" type="inkDrawing"/>
        </emma:interpretation>
      </emma:emma>
    </inkml:annotationXML>
    <inkml:trace contextRef="#ctx0" brushRef="#br0">0 62 386,'0'0'160,"0"0"-29,0 0-60,0 0-24,0 0-23,18 7-26,-18-7 0,23 26 1,-8-6-1,-3 2 0,2 3-1,1 8 2,0 0 0,1 0-1,-2 0 0,-2-1 1,-2-5-2,-3-5 2,-7-22 0,5 24-1,-5-24 2,0 0 0,-16-28 1,8 0 0,3 1 3,5-7-1,0-4 1,0 0-2,12-1 1,3 5-1,7 2 0,6 5-1,1 2-3,5 7 1,-2 1-2,1 9-3,1 8-21,-3-6-28,0 6-21,-9 8-16,-1-8-11,-21 0-9,27 21 0,-27-21-1,0 0 21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28:42.118"/>
    </inkml:context>
    <inkml:brush xml:id="br0">
      <inkml:brushProperty name="width" value="0.06667" units="cm"/>
      <inkml:brushProperty name="height" value="0.06667" units="cm"/>
      <inkml:brushProperty name="color" value="#FFC000"/>
      <inkml:brushProperty name="fitToCurve" value="1"/>
    </inkml:brush>
  </inkml:definitions>
  <inkml:traceGroup>
    <inkml:annotationXML>
      <emma:emma xmlns:emma="http://www.w3.org/2003/04/emma" version="1.0">
        <emma:interpretation id="{C3DBD35E-C876-4ACE-8490-3FCF6F162414}" emma:medium="tactile" emma:mode="ink">
          <msink:context xmlns:msink="http://schemas.microsoft.com/ink/2010/main" type="inkDrawing" rotatedBoundingBox="17769,13632 19456,12961 19960,14230 18273,14901" semanticType="enclosure" shapeName="Other">
            <msink:destinationLink direction="with" ref="{768A96E1-894B-4078-AC8A-D6D5C5905082}"/>
          </msink:context>
        </emma:interpretation>
      </emma:emma>
    </inkml:annotationXML>
    <inkml:trace contextRef="#ctx0" brushRef="#br0">1579 26 242,'0'0'182,"-27"15"-38,5-15-45,1 7-17,-8-7-16,4 6-15,-11-6-14,0 6-23,-9 0-16,-6-6-2,-4 8 0,-6-2 1,-6-6 0,-8 0 0,-6 0 1,-6-6 0,-4 0 0,1-6 1,1 2 0,3-2 0,9 4 1,9-3 0,11 11 0,14-7 3,14 7 3,7 0 1,22 0-1,-19-8-3,19 8 1,0 0 6,0 0-5,0 0-3,0 0-2,5 19-2,-5-19 2,0 39 1,0-9-1,0 6-5,0 1 3,0 8 2,0 0-2,-8 3 2,-1 3-3,-1 3 1,-2 2-2,0-3 3,0 1 0,0-7 2,-3-1-1,3-4 1,2-1 1,-2-5 1,1-6-2,1-3 1,3-1-3,-1-7-2,8-19 2,-11 29 0,11-29-1,-8 18 1,8-18 1,0 0-1,-5 18-1,5-18 2,0 0-2,-12 20 1,12-20 0,0 0 2,0 0-7,0 0 1,0 0-2,0 0 1,0 0-1,0 0 0,0 0 0,0 0 3,0 0 7,0 0 1,0 0 3,25-26-2,-6 14 2,7 0-2,12-2 1,15 0-4,15 0-3,16 2-2,12 12-4,10-7-1,7 7 1,-4 13-2,-5 3-1,-11 0-1,-9 6-2,-18-4-29,-9 2-43,-11 0-30,-14-7-38,4 7 5,-15-20-22,10 13 53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09.208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6C23CB2F-6E6C-4DC9-B252-1A9B76BA270E}" emma:medium="tactile" emma:mode="ink">
          <msink:context xmlns:msink="http://schemas.microsoft.com/ink/2010/main" type="inkDrawing"/>
        </emma:interpretation>
      </emma:emma>
    </inkml:annotationXML>
    <inkml:trace contextRef="#ctx0" brushRef="#br0">22 173 150,'27'0'59,"-1"-16"17,-1-4 13,3 7-9,-9-7-8,0 2-9,-11-4-2,-8 2-3,0 0-11,0 20-25,-27-22-22,4 22-4,1 0-3,-2 13 5,2 7 3,1 9-1,6 8 1,1 4 1,8 2 1,6-1-1,6-2 0,10-5 0,4-4-3,6-6 0,3-11 1,2-8-1,0-6-8,-2-8-24,2-2-20,-6-9-12,1 2-16,0-7-18,-4-2-11,0 1-5,-7-4 0,8 10 22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09.645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1ED61309-F168-4196-814B-3CBEACACEFBD}" emma:medium="tactile" emma:mode="ink">
          <msink:context xmlns:msink="http://schemas.microsoft.com/ink/2010/main" type="inkDrawing"/>
        </emma:interpretation>
      </emma:emma>
    </inkml:annotationXML>
    <inkml:trace contextRef="#ctx0" brushRef="#br0">0 7 73,'0'0'44,"0"0"-4,0 0-5,22 34-2,-22-14-2,7 9-2,0-2-2,-1 1 0,1 0 0,2-5 1,1-3 0,-10-20-3,26 23-4,-26-23-5,29 0-5,-29 0-2,27-19-2,-11 0-4,-4-7-1,0-1-2,-2 0 1,0-3 1,-3 4 2,1 0-1,1 5-1,-9 21 1,12-18-1,-12 18-2,0 0 1,10 28-2,-10-6 1,0 7 2,7 7 2,2 2 0,1 5 1,2-1 0,7 2-5,1-2-13,2-1-29,-4-7-16,4-2-13,-3-12-10,-2 1-12,-17-21-11,22 5 13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10.14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1BBE9FFE-DE69-430D-B3A4-E8DF58D09E3F}" emma:medium="tactile" emma:mode="ink">
          <msink:context xmlns:msink="http://schemas.microsoft.com/ink/2010/main" type="inkDrawing"/>
        </emma:interpretation>
      </emma:emma>
    </inkml:annotationXML>
    <inkml:trace contextRef="#ctx0" brushRef="#br0">34 148 64,'0'21'65,"9"9"-16,-9 2-33,0 6 4,0-1 5,0-1 5,-9-2 0,9-2 1,-10-3 3,10-8 30,0-21 3,-12 21-12,12-21-6,0 0-3,-5-21-3,-2-9-1,7 2-3,0-6-33,7-6-7,3-1 2,2-7-2,7 2 0,3 1 1,9 5 2,0 2-1,1 8 1,-5 9-2,2 8 0,-3 13-1,-4 0 1,-3 16-2,-5 8-1,-7 2 0,-7 4 1,0 0 1,-12-1-2,-5-3-4,-4-6-19,-6-5-23,-1-8-19,-4-7-13,3-6-11,5-5-10,2-6-3,22 17-4,-28-38 7,28 38 80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10.939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90AAB7C1-1FD8-4B90-8C42-E82576773693}" emma:medium="tactile" emma:mode="ink">
          <msink:context xmlns:msink="http://schemas.microsoft.com/ink/2010/main" type="inkDrawing"/>
        </emma:interpretation>
      </emma:emma>
    </inkml:annotationXML>
    <inkml:trace contextRef="#ctx0" brushRef="#br0">22 0 371,'0'18'123,"0"5"-14,-11 5-81,4 8-23,7 3 0,0 3-2,0 0-1,0-3-3,11-5-3,-4-4-5,-7-7-4,10-4-7,-10-19-26,0 19-19,0-19-5,0 0 2,0 0 5,-10-25 3,10 25 6,-12-24 12,12 24 36,-7-25 24,7 25 10,0 0 4,7-25 3,-7 25 0,20-19-1,-3 8-7,2-2-10,3 1-1,1-4 0,0 4-4,3 0-3,2 3-2,-3 4 0,-6 5-1,2 0 0,-21 0-4,25 0-2,-25 0 1,0 0 1,0 0 1,0 0 0,-25 18 3,6-9-2,0 6 3,-2-3-1,4 4-1,17-16 2,-29 24 3,29-24 5,-10 19 20,10-19 0,0 0 0,26 18 1,-26-18-2,36 0-2,-16 0-5,4 0-5,-2-15-21,-1 4 0,-6-7-2,-15 18 0,24-35 0,-24 35 1,14-30-1,-14 30 0,10-18 0,-10 18 1,0 0-1,0 0 0,22 28 0,-22-28 0,21 30-1,-9-9-1,7 1-3,-1-2-6,5 2-17,-1-8-16,2 2-17,-2-2-22,0-8-17,2-6-10,-24 0-13,36-9 3,-26-14 72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11.42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5D24EF11-3FDA-4BAB-B5B4-71F44890CC9D}" emma:medium="tactile" emma:mode="ink">
          <msink:context xmlns:msink="http://schemas.microsoft.com/ink/2010/main" type="inkDrawing"/>
        </emma:interpretation>
      </emma:emma>
    </inkml:annotationXML>
    <inkml:trace contextRef="#ctx0" brushRef="#br0">0 0 166,'0'0'88,"0"0"-16,0 0-44,0 21-19,5 1 0,7 0 2,-1 9 6,1 0 2,0 3 0,0-1-3,-4 3 1,1-3-2,-4-5-1,2-6-2,-7-2-4,0-20-2,13 22-4,-13-22 1,0 0-2,26-14 2,-12-4-4,-14 18 2,34-42-1,-15 21 0,3-3 1,-1 6 1,-3 2-2,-18 16-1,26-16 1,-26 16 0,0 0-1,0 0 2,-34 30 2,12-16 4,1 3 7,4-1 10,17-16 3,-27 32 1,27-32 0,0 28 0,0-28-4,32 24-3,-13-15-7,3-1-7,0-8-9,1 8-19,1-8-40,-4 0-25,1-9-17,1 1-10,-5-4-6,7 6-6,-4-8-4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11.844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B04BF115-D2C2-49DF-921C-81BA2A8C97D1}" emma:medium="tactile" emma:mode="ink">
          <msink:context xmlns:msink="http://schemas.microsoft.com/ink/2010/main" type="inkDrawing"/>
        </emma:interpretation>
      </emma:emma>
    </inkml:annotationXML>
    <inkml:trace contextRef="#ctx0" brushRef="#br0">0 206 279,'18'-18'92,"5"9"-18,2 1-11,1-6-10,6-2-11,-6-4-6,3 1-2,-12-2-3,-1-1 1,-16 2-4,0 20-11,0-31-14,0 31 0,-38-8-1,16 8-2,1 14 0,4-1-2,17-13 1,-31 38 0,21-16-1,10 0 2,0 4-2,7 1 3,8-4-1,8 1 1,0-3 0,5-1 1,-1-6-1,1-4 1,-1-4-3,-3-6-26,2-10-30,-8 2-26,6-6-21,2 2-5,-2-5-6,7 7-4,-6-11-4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12.312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8AA3633F-8B3F-4607-897F-2412A2B17A0E}" emma:medium="tactile" emma:mode="ink">
          <msink:context xmlns:msink="http://schemas.microsoft.com/ink/2010/main" type="inkDrawing"/>
        </emma:interpretation>
      </emma:emma>
    </inkml:annotationXML>
    <inkml:trace contextRef="#ctx0" brushRef="#br0">205-1 116,'0'0'81,"-41"0"-7,19 15-53,-6-2-24,-1 5 2,2 3 4,0-2 6,6 0 6,11 1 10,10-1 10,10-3 7,16 1 1,3 0 0,10 1-3,-1-3-3,5 4-8,-11-5-9,-5 6-11,-6-3-10,-21-17-5,10 28-6,-10-28-6,-22 23-9,3-17-3,2 1-4,-5-7-7,3 0-15,2 6-18,17-6-10,-22 0-7,22 0-2,0 0 22,0-30 71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12.57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F4AE4DF7-6ECA-4D6C-A867-D6ACE676957C}" emma:medium="tactile" emma:mode="ink">
          <msink:context xmlns:msink="http://schemas.microsoft.com/ink/2010/main" type="inkDrawing"/>
        </emma:interpretation>
      </emma:emma>
    </inkml:annotationXML>
    <inkml:trace contextRef="#ctx0" brushRef="#br0">-3 0 466,'0'0'142,"0"29"-7,0-9-97,9 6-44,8 3 2,5 3-1,4-5-7,1 0-30,4-5-25,0-4-17,-4-8-14,1-2-5,-6-8-6,0-8 4,-22 8 4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12.827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A31F6019-EA56-48B4-834D-35AD264DB2B6}" emma:medium="tactile" emma:mode="ink">
          <msink:context xmlns:msink="http://schemas.microsoft.com/ink/2010/main" type="inkDrawing"/>
        </emma:interpretation>
      </emma:emma>
    </inkml:annotationXML>
    <inkml:trace contextRef="#ctx0" brushRef="#br0">106 0 108,'-15'32'57,"3"8"14,-2 0 8,2 6 1,-2-1-4,3-1-4,4-3-9,-4-7-14,5-1-8,0-14-15,6-19-19,0 20-46,0-20-45,0 0-22,7-24-16,-7 1-6,19-1-9,-10-8 24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1180.87781" units="1/cm"/>
          <inkml:channelProperty channel="Y" name="resolution" value="2093.47046" units="1/cm"/>
          <inkml:channelProperty channel="F" name="resolution" value="6.53591E-7" units="1/dev"/>
        </inkml:channelProperties>
      </inkml:inkSource>
      <inkml:timestamp xml:id="ts0" timeString="2015-10-15T23:35:13.233"/>
    </inkml:context>
    <inkml:brush xml:id="br0">
      <inkml:brushProperty name="width" value="0.03528" units="cm"/>
      <inkml:brushProperty name="height" value="0.03528" units="cm"/>
      <inkml:brushProperty name="color" value="#002060"/>
      <inkml:brushProperty name="fitToCurve" value="1"/>
    </inkml:brush>
  </inkml:definitions>
  <inkml:traceGroup>
    <inkml:annotationXML>
      <emma:emma xmlns:emma="http://www.w3.org/2003/04/emma" version="1.0">
        <emma:interpretation id="{B7FEF374-0460-44DA-8F2C-BFF1C8CACAFD}" emma:medium="tactile" emma:mode="ink">
          <msink:context xmlns:msink="http://schemas.microsoft.com/ink/2010/main" type="inkDrawing"/>
        </emma:interpretation>
      </emma:emma>
    </inkml:annotationXML>
    <inkml:trace contextRef="#ctx0" brushRef="#br0">137 0 127,'-43'5'83,"23"5"-5,-6-3-53,6 0-19,20-7 1,-28 14 4,28-14 4,0 0 8,21 19 5,1-9 1,5 2-2,1 6-4,2 0-4,-2 2 1,-1 5-4,-6-1-5,-6 0-4,-6-4 1,-9-2 4,0-18 6,-7 27 1,7-27-3,-26 11-1,26-11-7,-32 0-28,32 0-38,-23-8-25,23 8-14,0 0-11,0-26-9,21 26-7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D37-8258-482C-8E8D-BA181B9384E3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DA38-0418-4303-BA4E-5EF779DBA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D37-8258-482C-8E8D-BA181B9384E3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DA38-0418-4303-BA4E-5EF779DBA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D37-8258-482C-8E8D-BA181B9384E3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DA38-0418-4303-BA4E-5EF779DBA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D37-8258-482C-8E8D-BA181B9384E3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DA38-0418-4303-BA4E-5EF779DBA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D37-8258-482C-8E8D-BA181B9384E3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DA38-0418-4303-BA4E-5EF779DBA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D37-8258-482C-8E8D-BA181B9384E3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DA38-0418-4303-BA4E-5EF779DBA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D37-8258-482C-8E8D-BA181B9384E3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DA38-0418-4303-BA4E-5EF779DBA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D37-8258-482C-8E8D-BA181B9384E3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DA38-0418-4303-BA4E-5EF779DBA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D37-8258-482C-8E8D-BA181B9384E3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DA38-0418-4303-BA4E-5EF779DBA2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D37-8258-482C-8E8D-BA181B9384E3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DA38-0418-4303-BA4E-5EF779DBA2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FD37-8258-482C-8E8D-BA181B9384E3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4ADA38-0418-4303-BA4E-5EF779DBA27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34ADA38-0418-4303-BA4E-5EF779DBA27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51BFD37-8258-482C-8E8D-BA181B9384E3}" type="datetimeFigureOut">
              <a:rPr lang="en-US" smtClean="0"/>
              <a:t>10/15/2015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5.xml"/><Relationship Id="rId13" Type="http://schemas.openxmlformats.org/officeDocument/2006/relationships/image" Target="../media/image133.emf"/><Relationship Id="rId3" Type="http://schemas.openxmlformats.org/officeDocument/2006/relationships/image" Target="../media/image111.emf"/><Relationship Id="rId7" Type="http://schemas.openxmlformats.org/officeDocument/2006/relationships/image" Target="../media/image130.emf"/><Relationship Id="rId12" Type="http://schemas.openxmlformats.org/officeDocument/2006/relationships/customXml" Target="../ink/ink227.xml"/><Relationship Id="rId2" Type="http://schemas.openxmlformats.org/officeDocument/2006/relationships/customXml" Target="../ink/ink2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4.xml"/><Relationship Id="rId11" Type="http://schemas.openxmlformats.org/officeDocument/2006/relationships/image" Target="../media/image132.emf"/><Relationship Id="rId5" Type="http://schemas.openxmlformats.org/officeDocument/2006/relationships/image" Target="../media/image129.emf"/><Relationship Id="rId15" Type="http://schemas.openxmlformats.org/officeDocument/2006/relationships/image" Target="../media/image135.emf"/><Relationship Id="rId10" Type="http://schemas.openxmlformats.org/officeDocument/2006/relationships/customXml" Target="../ink/ink226.xml"/><Relationship Id="rId4" Type="http://schemas.openxmlformats.org/officeDocument/2006/relationships/customXml" Target="../ink/ink223.xml"/><Relationship Id="rId9" Type="http://schemas.openxmlformats.org/officeDocument/2006/relationships/image" Target="../media/image131.emf"/><Relationship Id="rId14" Type="http://schemas.openxmlformats.org/officeDocument/2006/relationships/customXml" Target="../ink/ink2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Reflex_arc" TargetMode="External"/><Relationship Id="rId13" Type="http://schemas.openxmlformats.org/officeDocument/2006/relationships/hyperlink" Target="http://biology.about.com/od/anatomy/p/diencephalon.htm" TargetMode="External"/><Relationship Id="rId3" Type="http://schemas.openxmlformats.org/officeDocument/2006/relationships/hyperlink" Target="http://www.cdc.gov/polio/about/" TargetMode="External"/><Relationship Id="rId7" Type="http://schemas.openxmlformats.org/officeDocument/2006/relationships/hyperlink" Target="http://www.christopherreeve.org/site/c.ddJFKRNoFiG/b.4452157/k.3E9D/What_is_the_Central_Nervous_System.htm" TargetMode="External"/><Relationship Id="rId12" Type="http://schemas.openxmlformats.org/officeDocument/2006/relationships/hyperlink" Target="http://www.cerebromente.org.br/n01/arquitet/hemisferios_i.htm" TargetMode="External"/><Relationship Id="rId2" Type="http://schemas.openxmlformats.org/officeDocument/2006/relationships/hyperlink" Target="http://www.healthline.com/health/poliomyelitis#Overview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medicinehealth.com/anatomy_of_the_central_nervous_system/page2_em.htm" TargetMode="External"/><Relationship Id="rId11" Type="http://schemas.openxmlformats.org/officeDocument/2006/relationships/hyperlink" Target="http://sites.sinauer.com/neuroscience5e/animations05.02.html" TargetMode="External"/><Relationship Id="rId5" Type="http://schemas.openxmlformats.org/officeDocument/2006/relationships/hyperlink" Target="http://www.alz.org/alzheimers_disease_know_the_10_signs.asp" TargetMode="External"/><Relationship Id="rId10" Type="http://schemas.openxmlformats.org/officeDocument/2006/relationships/hyperlink" Target="http://www.mhhe.com/biosci/esp/2001_saladin/folder_structure/in/m2/s7/index.htm" TargetMode="External"/><Relationship Id="rId4" Type="http://schemas.openxmlformats.org/officeDocument/2006/relationships/hyperlink" Target="http://www.alz.org/alzheimers_disease_what_is_alzheimers.asp" TargetMode="External"/><Relationship Id="rId9" Type="http://schemas.openxmlformats.org/officeDocument/2006/relationships/hyperlink" Target="http://biology.about.com/od/organsystems/a/aa061804a.htm" TargetMode="External"/><Relationship Id="rId14" Type="http://schemas.openxmlformats.org/officeDocument/2006/relationships/hyperlink" Target="http://www.healthline.com/human-body-maps/cerebellu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emf"/><Relationship Id="rId299" Type="http://schemas.openxmlformats.org/officeDocument/2006/relationships/image" Target="../media/image22.emf"/><Relationship Id="rId21" Type="http://schemas.openxmlformats.org/officeDocument/2006/relationships/image" Target="../media/image10.emf"/><Relationship Id="rId42" Type="http://schemas.openxmlformats.org/officeDocument/2006/relationships/customXml" Target="../ink/ink21.xml"/><Relationship Id="rId63" Type="http://schemas.openxmlformats.org/officeDocument/2006/relationships/image" Target="../media/image31.emf"/><Relationship Id="rId84" Type="http://schemas.openxmlformats.org/officeDocument/2006/relationships/customXml" Target="../ink/ink37.xml"/><Relationship Id="rId138" Type="http://schemas.openxmlformats.org/officeDocument/2006/relationships/customXml" Target="../ink/ink64.xml"/><Relationship Id="rId170" Type="http://schemas.openxmlformats.org/officeDocument/2006/relationships/customXml" Target="../ink/ink76.xml"/><Relationship Id="rId191" Type="http://schemas.openxmlformats.org/officeDocument/2006/relationships/image" Target="../media/image95.emf"/><Relationship Id="rId205" Type="http://schemas.openxmlformats.org/officeDocument/2006/relationships/image" Target="../media/image102.emf"/><Relationship Id="rId226" Type="http://schemas.openxmlformats.org/officeDocument/2006/relationships/customXml" Target="../ink/ink103.xml"/><Relationship Id="rId247" Type="http://schemas.openxmlformats.org/officeDocument/2006/relationships/image" Target="../media/image123.emf"/><Relationship Id="rId107" Type="http://schemas.openxmlformats.org/officeDocument/2006/relationships/image" Target="../media/image53.emf"/><Relationship Id="rId289" Type="http://schemas.openxmlformats.org/officeDocument/2006/relationships/image" Target="../media/image144.emf"/><Relationship Id="rId11" Type="http://schemas.openxmlformats.org/officeDocument/2006/relationships/image" Target="../media/image5.emf"/><Relationship Id="rId32" Type="http://schemas.openxmlformats.org/officeDocument/2006/relationships/customXml" Target="../ink/ink16.xml"/><Relationship Id="rId74" Type="http://schemas.openxmlformats.org/officeDocument/2006/relationships/customXml" Target="../ink/ink32.xml"/><Relationship Id="rId128" Type="http://schemas.openxmlformats.org/officeDocument/2006/relationships/customXml" Target="../ink/ink59.xml"/><Relationship Id="rId149" Type="http://schemas.openxmlformats.org/officeDocument/2006/relationships/image" Target="../media/image74.emf"/><Relationship Id="rId5" Type="http://schemas.openxmlformats.org/officeDocument/2006/relationships/image" Target="../media/image2.emf"/><Relationship Id="rId95" Type="http://schemas.openxmlformats.org/officeDocument/2006/relationships/image" Target="../media/image47.emf"/><Relationship Id="rId181" Type="http://schemas.openxmlformats.org/officeDocument/2006/relationships/image" Target="../media/image90.emf"/><Relationship Id="rId216" Type="http://schemas.openxmlformats.org/officeDocument/2006/relationships/customXml" Target="../ink/ink99.xml"/><Relationship Id="rId237" Type="http://schemas.openxmlformats.org/officeDocument/2006/relationships/image" Target="../media/image118.emf"/><Relationship Id="rId258" Type="http://schemas.openxmlformats.org/officeDocument/2006/relationships/customXml" Target="../ink/ink119.xml"/><Relationship Id="rId22" Type="http://schemas.openxmlformats.org/officeDocument/2006/relationships/customXml" Target="../ink/ink11.xml"/><Relationship Id="rId64" Type="http://schemas.openxmlformats.org/officeDocument/2006/relationships/customXml" Target="../ink/ink27.xml"/><Relationship Id="rId118" Type="http://schemas.openxmlformats.org/officeDocument/2006/relationships/customXml" Target="../ink/ink54.xml"/><Relationship Id="rId139" Type="http://schemas.openxmlformats.org/officeDocument/2006/relationships/image" Target="../media/image69.emf"/><Relationship Id="rId290" Type="http://schemas.openxmlformats.org/officeDocument/2006/relationships/customXml" Target="../ink/ink125.xml"/><Relationship Id="rId85" Type="http://schemas.openxmlformats.org/officeDocument/2006/relationships/image" Target="../media/image42.emf"/><Relationship Id="rId150" Type="http://schemas.openxmlformats.org/officeDocument/2006/relationships/customXml" Target="../ink/ink70.xml"/><Relationship Id="rId171" Type="http://schemas.openxmlformats.org/officeDocument/2006/relationships/image" Target="../media/image85.emf"/><Relationship Id="rId192" Type="http://schemas.openxmlformats.org/officeDocument/2006/relationships/customXml" Target="../ink/ink87.xml"/><Relationship Id="rId206" Type="http://schemas.openxmlformats.org/officeDocument/2006/relationships/customXml" Target="../ink/ink94.xml"/><Relationship Id="rId227" Type="http://schemas.openxmlformats.org/officeDocument/2006/relationships/image" Target="../media/image113.emf"/><Relationship Id="rId248" Type="http://schemas.openxmlformats.org/officeDocument/2006/relationships/customXml" Target="../ink/ink114.xml"/><Relationship Id="rId269" Type="http://schemas.openxmlformats.org/officeDocument/2006/relationships/image" Target="../media/image134.emf"/><Relationship Id="rId12" Type="http://schemas.openxmlformats.org/officeDocument/2006/relationships/customXml" Target="../ink/ink6.xml"/><Relationship Id="rId33" Type="http://schemas.openxmlformats.org/officeDocument/2006/relationships/image" Target="../media/image16.emf"/><Relationship Id="rId108" Type="http://schemas.openxmlformats.org/officeDocument/2006/relationships/customXml" Target="../ink/ink49.xml"/><Relationship Id="rId129" Type="http://schemas.openxmlformats.org/officeDocument/2006/relationships/image" Target="../media/image64.emf"/><Relationship Id="rId75" Type="http://schemas.openxmlformats.org/officeDocument/2006/relationships/image" Target="../media/image37.emf"/><Relationship Id="rId96" Type="http://schemas.openxmlformats.org/officeDocument/2006/relationships/customXml" Target="../ink/ink43.xml"/><Relationship Id="rId140" Type="http://schemas.openxmlformats.org/officeDocument/2006/relationships/customXml" Target="../ink/ink65.xml"/><Relationship Id="rId161" Type="http://schemas.openxmlformats.org/officeDocument/2006/relationships/image" Target="../media/image80.emf"/><Relationship Id="rId182" Type="http://schemas.openxmlformats.org/officeDocument/2006/relationships/customXml" Target="../ink/ink82.xml"/><Relationship Id="rId217" Type="http://schemas.openxmlformats.org/officeDocument/2006/relationships/image" Target="../media/image10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212" Type="http://schemas.openxmlformats.org/officeDocument/2006/relationships/customXml" Target="../ink/ink97.xml"/><Relationship Id="rId233" Type="http://schemas.openxmlformats.org/officeDocument/2006/relationships/image" Target="../media/image116.emf"/><Relationship Id="rId238" Type="http://schemas.openxmlformats.org/officeDocument/2006/relationships/customXml" Target="../ink/ink109.xml"/><Relationship Id="rId254" Type="http://schemas.openxmlformats.org/officeDocument/2006/relationships/customXml" Target="../ink/ink117.xml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114" Type="http://schemas.openxmlformats.org/officeDocument/2006/relationships/customXml" Target="../ink/ink52.xml"/><Relationship Id="rId119" Type="http://schemas.openxmlformats.org/officeDocument/2006/relationships/image" Target="../media/image59.emf"/><Relationship Id="rId270" Type="http://schemas.openxmlformats.org/officeDocument/2006/relationships/customXml" Target="../ink/ink120.xml"/><Relationship Id="rId291" Type="http://schemas.openxmlformats.org/officeDocument/2006/relationships/image" Target="../media/image145.emf"/><Relationship Id="rId296" Type="http://schemas.openxmlformats.org/officeDocument/2006/relationships/customXml" Target="../ink/ink128.xml"/><Relationship Id="rId300" Type="http://schemas.openxmlformats.org/officeDocument/2006/relationships/customXml" Target="../ink/ink130.xml"/><Relationship Id="rId60" Type="http://schemas.openxmlformats.org/officeDocument/2006/relationships/customXml" Target="../ink/ink25.xml"/><Relationship Id="rId65" Type="http://schemas.openxmlformats.org/officeDocument/2006/relationships/image" Target="../media/image32.emf"/><Relationship Id="rId81" Type="http://schemas.openxmlformats.org/officeDocument/2006/relationships/image" Target="../media/image40.emf"/><Relationship Id="rId86" Type="http://schemas.openxmlformats.org/officeDocument/2006/relationships/customXml" Target="../ink/ink38.xml"/><Relationship Id="rId130" Type="http://schemas.openxmlformats.org/officeDocument/2006/relationships/customXml" Target="../ink/ink60.xml"/><Relationship Id="rId135" Type="http://schemas.openxmlformats.org/officeDocument/2006/relationships/image" Target="../media/image67.emf"/><Relationship Id="rId177" Type="http://schemas.openxmlformats.org/officeDocument/2006/relationships/image" Target="../media/image88.emf"/><Relationship Id="rId198" Type="http://schemas.openxmlformats.org/officeDocument/2006/relationships/customXml" Target="../ink/ink90.xml"/><Relationship Id="rId172" Type="http://schemas.openxmlformats.org/officeDocument/2006/relationships/customXml" Target="../ink/ink77.xml"/><Relationship Id="rId193" Type="http://schemas.openxmlformats.org/officeDocument/2006/relationships/image" Target="../media/image96.emf"/><Relationship Id="rId202" Type="http://schemas.openxmlformats.org/officeDocument/2006/relationships/customXml" Target="../ink/ink92.xml"/><Relationship Id="rId207" Type="http://schemas.openxmlformats.org/officeDocument/2006/relationships/image" Target="../media/image103.emf"/><Relationship Id="rId228" Type="http://schemas.openxmlformats.org/officeDocument/2006/relationships/customXml" Target="../ink/ink104.xml"/><Relationship Id="rId244" Type="http://schemas.openxmlformats.org/officeDocument/2006/relationships/customXml" Target="../ink/ink112.xml"/><Relationship Id="rId249" Type="http://schemas.openxmlformats.org/officeDocument/2006/relationships/image" Target="../media/image124.emf"/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39" Type="http://schemas.openxmlformats.org/officeDocument/2006/relationships/image" Target="../media/image19.emf"/><Relationship Id="rId109" Type="http://schemas.openxmlformats.org/officeDocument/2006/relationships/image" Target="../media/image54.emf"/><Relationship Id="rId281" Type="http://schemas.openxmlformats.org/officeDocument/2006/relationships/image" Target="../media/image140.emf"/><Relationship Id="rId286" Type="http://schemas.openxmlformats.org/officeDocument/2006/relationships/customXml" Target="../ink/ink123.xml"/><Relationship Id="rId34" Type="http://schemas.openxmlformats.org/officeDocument/2006/relationships/customXml" Target="../ink/ink17.xml"/><Relationship Id="rId55" Type="http://schemas.openxmlformats.org/officeDocument/2006/relationships/image" Target="../media/image27.emf"/><Relationship Id="rId76" Type="http://schemas.openxmlformats.org/officeDocument/2006/relationships/customXml" Target="../ink/ink33.xml"/><Relationship Id="rId97" Type="http://schemas.openxmlformats.org/officeDocument/2006/relationships/image" Target="../media/image48.emf"/><Relationship Id="rId104" Type="http://schemas.openxmlformats.org/officeDocument/2006/relationships/customXml" Target="../ink/ink47.xml"/><Relationship Id="rId120" Type="http://schemas.openxmlformats.org/officeDocument/2006/relationships/customXml" Target="../ink/ink55.xml"/><Relationship Id="rId125" Type="http://schemas.openxmlformats.org/officeDocument/2006/relationships/image" Target="../media/image62.emf"/><Relationship Id="rId141" Type="http://schemas.openxmlformats.org/officeDocument/2006/relationships/image" Target="../media/image70.emf"/><Relationship Id="rId146" Type="http://schemas.openxmlformats.org/officeDocument/2006/relationships/customXml" Target="../ink/ink68.xml"/><Relationship Id="rId167" Type="http://schemas.openxmlformats.org/officeDocument/2006/relationships/image" Target="../media/image83.emf"/><Relationship Id="rId188" Type="http://schemas.openxmlformats.org/officeDocument/2006/relationships/customXml" Target="../ink/ink85.xml"/><Relationship Id="rId7" Type="http://schemas.openxmlformats.org/officeDocument/2006/relationships/image" Target="../media/image3.emf"/><Relationship Id="rId71" Type="http://schemas.openxmlformats.org/officeDocument/2006/relationships/image" Target="../media/image35.emf"/><Relationship Id="rId92" Type="http://schemas.openxmlformats.org/officeDocument/2006/relationships/customXml" Target="../ink/ink41.xml"/><Relationship Id="rId162" Type="http://schemas.openxmlformats.org/officeDocument/2006/relationships/customXml" Target="../ink/ink72.xml"/><Relationship Id="rId183" Type="http://schemas.openxmlformats.org/officeDocument/2006/relationships/image" Target="../media/image91.emf"/><Relationship Id="rId213" Type="http://schemas.openxmlformats.org/officeDocument/2006/relationships/image" Target="../media/image106.emf"/><Relationship Id="rId218" Type="http://schemas.openxmlformats.org/officeDocument/2006/relationships/customXml" Target="../ink/ink100.xml"/><Relationship Id="rId234" Type="http://schemas.openxmlformats.org/officeDocument/2006/relationships/customXml" Target="../ink/ink107.xml"/><Relationship Id="rId239" Type="http://schemas.openxmlformats.org/officeDocument/2006/relationships/image" Target="../media/image119.emf"/><Relationship Id="rId2" Type="http://schemas.openxmlformats.org/officeDocument/2006/relationships/customXml" Target="../ink/ink1.xml"/><Relationship Id="rId29" Type="http://schemas.openxmlformats.org/officeDocument/2006/relationships/image" Target="../media/image14.emf"/><Relationship Id="rId250" Type="http://schemas.openxmlformats.org/officeDocument/2006/relationships/customXml" Target="../ink/ink115.xml"/><Relationship Id="rId255" Type="http://schemas.openxmlformats.org/officeDocument/2006/relationships/image" Target="../media/image127.emf"/><Relationship Id="rId292" Type="http://schemas.openxmlformats.org/officeDocument/2006/relationships/customXml" Target="../ink/ink126.xml"/><Relationship Id="rId297" Type="http://schemas.openxmlformats.org/officeDocument/2006/relationships/image" Target="../media/image21.emf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66" Type="http://schemas.openxmlformats.org/officeDocument/2006/relationships/customXml" Target="../ink/ink28.xml"/><Relationship Id="rId87" Type="http://schemas.openxmlformats.org/officeDocument/2006/relationships/image" Target="../media/image43.emf"/><Relationship Id="rId110" Type="http://schemas.openxmlformats.org/officeDocument/2006/relationships/customXml" Target="../ink/ink50.xml"/><Relationship Id="rId115" Type="http://schemas.openxmlformats.org/officeDocument/2006/relationships/image" Target="../media/image57.emf"/><Relationship Id="rId131" Type="http://schemas.openxmlformats.org/officeDocument/2006/relationships/image" Target="../media/image65.emf"/><Relationship Id="rId136" Type="http://schemas.openxmlformats.org/officeDocument/2006/relationships/customXml" Target="../ink/ink63.xml"/><Relationship Id="rId157" Type="http://schemas.openxmlformats.org/officeDocument/2006/relationships/image" Target="../media/image78.emf"/><Relationship Id="rId178" Type="http://schemas.openxmlformats.org/officeDocument/2006/relationships/customXml" Target="../ink/ink80.xml"/><Relationship Id="rId301" Type="http://schemas.openxmlformats.org/officeDocument/2006/relationships/image" Target="../media/image23.emf"/><Relationship Id="rId61" Type="http://schemas.openxmlformats.org/officeDocument/2006/relationships/image" Target="../media/image30.emf"/><Relationship Id="rId82" Type="http://schemas.openxmlformats.org/officeDocument/2006/relationships/customXml" Target="../ink/ink36.xml"/><Relationship Id="rId173" Type="http://schemas.openxmlformats.org/officeDocument/2006/relationships/image" Target="../media/image86.emf"/><Relationship Id="rId194" Type="http://schemas.openxmlformats.org/officeDocument/2006/relationships/customXml" Target="../ink/ink88.xml"/><Relationship Id="rId199" Type="http://schemas.openxmlformats.org/officeDocument/2006/relationships/image" Target="../media/image99.emf"/><Relationship Id="rId203" Type="http://schemas.openxmlformats.org/officeDocument/2006/relationships/image" Target="../media/image101.emf"/><Relationship Id="rId208" Type="http://schemas.openxmlformats.org/officeDocument/2006/relationships/customXml" Target="../ink/ink95.xml"/><Relationship Id="rId229" Type="http://schemas.openxmlformats.org/officeDocument/2006/relationships/image" Target="../media/image114.emf"/><Relationship Id="rId19" Type="http://schemas.openxmlformats.org/officeDocument/2006/relationships/image" Target="../media/image9.emf"/><Relationship Id="rId240" Type="http://schemas.openxmlformats.org/officeDocument/2006/relationships/customXml" Target="../ink/ink110.xml"/><Relationship Id="rId245" Type="http://schemas.openxmlformats.org/officeDocument/2006/relationships/image" Target="../media/image122.emf"/><Relationship Id="rId287" Type="http://schemas.openxmlformats.org/officeDocument/2006/relationships/image" Target="../media/image143.emf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emf"/><Relationship Id="rId56" Type="http://schemas.openxmlformats.org/officeDocument/2006/relationships/customXml" Target="../ink/ink23.xml"/><Relationship Id="rId77" Type="http://schemas.openxmlformats.org/officeDocument/2006/relationships/image" Target="../media/image38.emf"/><Relationship Id="rId100" Type="http://schemas.openxmlformats.org/officeDocument/2006/relationships/customXml" Target="../ink/ink45.xml"/><Relationship Id="rId105" Type="http://schemas.openxmlformats.org/officeDocument/2006/relationships/image" Target="../media/image52.emf"/><Relationship Id="rId126" Type="http://schemas.openxmlformats.org/officeDocument/2006/relationships/customXml" Target="../ink/ink58.xml"/><Relationship Id="rId147" Type="http://schemas.openxmlformats.org/officeDocument/2006/relationships/image" Target="../media/image73.emf"/><Relationship Id="rId168" Type="http://schemas.openxmlformats.org/officeDocument/2006/relationships/customXml" Target="../ink/ink75.xml"/><Relationship Id="rId282" Type="http://schemas.openxmlformats.org/officeDocument/2006/relationships/customXml" Target="../ink/ink121.xml"/><Relationship Id="rId8" Type="http://schemas.openxmlformats.org/officeDocument/2006/relationships/customXml" Target="../ink/ink4.xml"/><Relationship Id="rId51" Type="http://schemas.openxmlformats.org/officeDocument/2006/relationships/image" Target="../media/image25.emf"/><Relationship Id="rId72" Type="http://schemas.openxmlformats.org/officeDocument/2006/relationships/customXml" Target="../ink/ink31.xml"/><Relationship Id="rId93" Type="http://schemas.openxmlformats.org/officeDocument/2006/relationships/image" Target="../media/image46.emf"/><Relationship Id="rId98" Type="http://schemas.openxmlformats.org/officeDocument/2006/relationships/customXml" Target="../ink/ink44.xml"/><Relationship Id="rId121" Type="http://schemas.openxmlformats.org/officeDocument/2006/relationships/image" Target="../media/image60.emf"/><Relationship Id="rId142" Type="http://schemas.openxmlformats.org/officeDocument/2006/relationships/customXml" Target="../ink/ink66.xml"/><Relationship Id="rId163" Type="http://schemas.openxmlformats.org/officeDocument/2006/relationships/image" Target="../media/image81.emf"/><Relationship Id="rId184" Type="http://schemas.openxmlformats.org/officeDocument/2006/relationships/customXml" Target="../ink/ink83.xml"/><Relationship Id="rId189" Type="http://schemas.openxmlformats.org/officeDocument/2006/relationships/image" Target="../media/image94.emf"/><Relationship Id="rId219" Type="http://schemas.openxmlformats.org/officeDocument/2006/relationships/image" Target="../media/image109.emf"/><Relationship Id="rId3" Type="http://schemas.openxmlformats.org/officeDocument/2006/relationships/image" Target="../media/image1.emf"/><Relationship Id="rId214" Type="http://schemas.openxmlformats.org/officeDocument/2006/relationships/customXml" Target="../ink/ink98.xml"/><Relationship Id="rId230" Type="http://schemas.openxmlformats.org/officeDocument/2006/relationships/customXml" Target="../ink/ink105.xml"/><Relationship Id="rId235" Type="http://schemas.openxmlformats.org/officeDocument/2006/relationships/image" Target="../media/image117.emf"/><Relationship Id="rId251" Type="http://schemas.openxmlformats.org/officeDocument/2006/relationships/image" Target="../media/image125.emf"/><Relationship Id="rId256" Type="http://schemas.openxmlformats.org/officeDocument/2006/relationships/customXml" Target="../ink/ink118.xml"/><Relationship Id="rId298" Type="http://schemas.openxmlformats.org/officeDocument/2006/relationships/customXml" Target="../ink/ink129.xml"/><Relationship Id="rId25" Type="http://schemas.openxmlformats.org/officeDocument/2006/relationships/image" Target="../media/image12.emf"/><Relationship Id="rId67" Type="http://schemas.openxmlformats.org/officeDocument/2006/relationships/image" Target="../media/image33.emf"/><Relationship Id="rId116" Type="http://schemas.openxmlformats.org/officeDocument/2006/relationships/customXml" Target="../ink/ink53.xml"/><Relationship Id="rId137" Type="http://schemas.openxmlformats.org/officeDocument/2006/relationships/image" Target="../media/image68.emf"/><Relationship Id="rId158" Type="http://schemas.openxmlformats.org/officeDocument/2006/relationships/customXml" Target="../ink/ink71.xml"/><Relationship Id="rId293" Type="http://schemas.openxmlformats.org/officeDocument/2006/relationships/image" Target="../media/image146.emf"/><Relationship Id="rId20" Type="http://schemas.openxmlformats.org/officeDocument/2006/relationships/customXml" Target="../ink/ink10.xml"/><Relationship Id="rId41" Type="http://schemas.openxmlformats.org/officeDocument/2006/relationships/image" Target="../media/image20.emf"/><Relationship Id="rId62" Type="http://schemas.openxmlformats.org/officeDocument/2006/relationships/customXml" Target="../ink/ink26.xml"/><Relationship Id="rId83" Type="http://schemas.openxmlformats.org/officeDocument/2006/relationships/image" Target="../media/image41.emf"/><Relationship Id="rId88" Type="http://schemas.openxmlformats.org/officeDocument/2006/relationships/customXml" Target="../ink/ink39.xml"/><Relationship Id="rId111" Type="http://schemas.openxmlformats.org/officeDocument/2006/relationships/image" Target="../media/image55.emf"/><Relationship Id="rId132" Type="http://schemas.openxmlformats.org/officeDocument/2006/relationships/customXml" Target="../ink/ink61.xml"/><Relationship Id="rId174" Type="http://schemas.openxmlformats.org/officeDocument/2006/relationships/customXml" Target="../ink/ink78.xml"/><Relationship Id="rId179" Type="http://schemas.openxmlformats.org/officeDocument/2006/relationships/image" Target="../media/image89.emf"/><Relationship Id="rId195" Type="http://schemas.openxmlformats.org/officeDocument/2006/relationships/image" Target="../media/image97.emf"/><Relationship Id="rId209" Type="http://schemas.openxmlformats.org/officeDocument/2006/relationships/image" Target="../media/image104.emf"/><Relationship Id="rId190" Type="http://schemas.openxmlformats.org/officeDocument/2006/relationships/customXml" Target="../ink/ink86.xml"/><Relationship Id="rId204" Type="http://schemas.openxmlformats.org/officeDocument/2006/relationships/customXml" Target="../ink/ink93.xml"/><Relationship Id="rId220" Type="http://schemas.openxmlformats.org/officeDocument/2006/relationships/customXml" Target="../ink/ink101.xml"/><Relationship Id="rId225" Type="http://schemas.openxmlformats.org/officeDocument/2006/relationships/image" Target="../media/image112.emf"/><Relationship Id="rId241" Type="http://schemas.openxmlformats.org/officeDocument/2006/relationships/image" Target="../media/image120.emf"/><Relationship Id="rId246" Type="http://schemas.openxmlformats.org/officeDocument/2006/relationships/customXml" Target="../ink/ink113.xml"/><Relationship Id="rId288" Type="http://schemas.openxmlformats.org/officeDocument/2006/relationships/customXml" Target="../ink/ink124.xml"/><Relationship Id="rId15" Type="http://schemas.openxmlformats.org/officeDocument/2006/relationships/image" Target="../media/image7.emf"/><Relationship Id="rId36" Type="http://schemas.openxmlformats.org/officeDocument/2006/relationships/customXml" Target="../ink/ink18.xml"/><Relationship Id="rId57" Type="http://schemas.openxmlformats.org/officeDocument/2006/relationships/image" Target="../media/image28.emf"/><Relationship Id="rId106" Type="http://schemas.openxmlformats.org/officeDocument/2006/relationships/customXml" Target="../ink/ink48.xml"/><Relationship Id="rId127" Type="http://schemas.openxmlformats.org/officeDocument/2006/relationships/image" Target="../media/image63.emf"/><Relationship Id="rId283" Type="http://schemas.openxmlformats.org/officeDocument/2006/relationships/image" Target="../media/image141.emf"/><Relationship Id="rId10" Type="http://schemas.openxmlformats.org/officeDocument/2006/relationships/customXml" Target="../ink/ink5.xml"/><Relationship Id="rId31" Type="http://schemas.openxmlformats.org/officeDocument/2006/relationships/image" Target="../media/image15.emf"/><Relationship Id="rId52" Type="http://schemas.openxmlformats.org/officeDocument/2006/relationships/customXml" Target="../ink/ink22.xml"/><Relationship Id="rId73" Type="http://schemas.openxmlformats.org/officeDocument/2006/relationships/image" Target="../media/image36.emf"/><Relationship Id="rId78" Type="http://schemas.openxmlformats.org/officeDocument/2006/relationships/customXml" Target="../ink/ink34.xml"/><Relationship Id="rId94" Type="http://schemas.openxmlformats.org/officeDocument/2006/relationships/customXml" Target="../ink/ink42.xml"/><Relationship Id="rId99" Type="http://schemas.openxmlformats.org/officeDocument/2006/relationships/image" Target="../media/image49.emf"/><Relationship Id="rId101" Type="http://schemas.openxmlformats.org/officeDocument/2006/relationships/image" Target="../media/image50.emf"/><Relationship Id="rId122" Type="http://schemas.openxmlformats.org/officeDocument/2006/relationships/customXml" Target="../ink/ink56.xml"/><Relationship Id="rId143" Type="http://schemas.openxmlformats.org/officeDocument/2006/relationships/image" Target="../media/image71.emf"/><Relationship Id="rId148" Type="http://schemas.openxmlformats.org/officeDocument/2006/relationships/customXml" Target="../ink/ink69.xml"/><Relationship Id="rId164" Type="http://schemas.openxmlformats.org/officeDocument/2006/relationships/customXml" Target="../ink/ink73.xml"/><Relationship Id="rId169" Type="http://schemas.openxmlformats.org/officeDocument/2006/relationships/image" Target="../media/image84.emf"/><Relationship Id="rId185" Type="http://schemas.openxmlformats.org/officeDocument/2006/relationships/image" Target="../media/image92.emf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80" Type="http://schemas.openxmlformats.org/officeDocument/2006/relationships/customXml" Target="../ink/ink81.xml"/><Relationship Id="rId210" Type="http://schemas.openxmlformats.org/officeDocument/2006/relationships/customXml" Target="../ink/ink96.xml"/><Relationship Id="rId215" Type="http://schemas.openxmlformats.org/officeDocument/2006/relationships/image" Target="../media/image107.emf"/><Relationship Id="rId236" Type="http://schemas.openxmlformats.org/officeDocument/2006/relationships/customXml" Target="../ink/ink108.xml"/><Relationship Id="rId257" Type="http://schemas.openxmlformats.org/officeDocument/2006/relationships/image" Target="../media/image128.emf"/><Relationship Id="rId26" Type="http://schemas.openxmlformats.org/officeDocument/2006/relationships/customXml" Target="../ink/ink13.xml"/><Relationship Id="rId231" Type="http://schemas.openxmlformats.org/officeDocument/2006/relationships/image" Target="../media/image115.emf"/><Relationship Id="rId252" Type="http://schemas.openxmlformats.org/officeDocument/2006/relationships/customXml" Target="../ink/ink116.xml"/><Relationship Id="rId294" Type="http://schemas.openxmlformats.org/officeDocument/2006/relationships/customXml" Target="../ink/ink127.xml"/><Relationship Id="rId68" Type="http://schemas.openxmlformats.org/officeDocument/2006/relationships/customXml" Target="../ink/ink29.xml"/><Relationship Id="rId89" Type="http://schemas.openxmlformats.org/officeDocument/2006/relationships/image" Target="../media/image44.emf"/><Relationship Id="rId112" Type="http://schemas.openxmlformats.org/officeDocument/2006/relationships/customXml" Target="../ink/ink51.xml"/><Relationship Id="rId133" Type="http://schemas.openxmlformats.org/officeDocument/2006/relationships/image" Target="../media/image66.emf"/><Relationship Id="rId175" Type="http://schemas.openxmlformats.org/officeDocument/2006/relationships/image" Target="../media/image87.emf"/><Relationship Id="rId196" Type="http://schemas.openxmlformats.org/officeDocument/2006/relationships/customXml" Target="../ink/ink89.xml"/><Relationship Id="rId200" Type="http://schemas.openxmlformats.org/officeDocument/2006/relationships/customXml" Target="../ink/ink91.xml"/><Relationship Id="rId16" Type="http://schemas.openxmlformats.org/officeDocument/2006/relationships/customXml" Target="../ink/ink8.xml"/><Relationship Id="rId221" Type="http://schemas.openxmlformats.org/officeDocument/2006/relationships/image" Target="../media/image110.emf"/><Relationship Id="rId242" Type="http://schemas.openxmlformats.org/officeDocument/2006/relationships/customXml" Target="../ink/ink111.xml"/><Relationship Id="rId284" Type="http://schemas.openxmlformats.org/officeDocument/2006/relationships/customXml" Target="../ink/ink122.xml"/><Relationship Id="rId37" Type="http://schemas.openxmlformats.org/officeDocument/2006/relationships/image" Target="../media/image18.emf"/><Relationship Id="rId58" Type="http://schemas.openxmlformats.org/officeDocument/2006/relationships/customXml" Target="../ink/ink24.xml"/><Relationship Id="rId79" Type="http://schemas.openxmlformats.org/officeDocument/2006/relationships/image" Target="../media/image39.emf"/><Relationship Id="rId102" Type="http://schemas.openxmlformats.org/officeDocument/2006/relationships/customXml" Target="../ink/ink46.xml"/><Relationship Id="rId123" Type="http://schemas.openxmlformats.org/officeDocument/2006/relationships/image" Target="../media/image61.emf"/><Relationship Id="rId144" Type="http://schemas.openxmlformats.org/officeDocument/2006/relationships/customXml" Target="../ink/ink67.xml"/><Relationship Id="rId90" Type="http://schemas.openxmlformats.org/officeDocument/2006/relationships/customXml" Target="../ink/ink40.xml"/><Relationship Id="rId165" Type="http://schemas.openxmlformats.org/officeDocument/2006/relationships/image" Target="../media/image82.emf"/><Relationship Id="rId186" Type="http://schemas.openxmlformats.org/officeDocument/2006/relationships/customXml" Target="../ink/ink84.xml"/><Relationship Id="rId211" Type="http://schemas.openxmlformats.org/officeDocument/2006/relationships/image" Target="../media/image105.emf"/><Relationship Id="rId232" Type="http://schemas.openxmlformats.org/officeDocument/2006/relationships/customXml" Target="../ink/ink106.xml"/><Relationship Id="rId253" Type="http://schemas.openxmlformats.org/officeDocument/2006/relationships/image" Target="../media/image126.emf"/><Relationship Id="rId295" Type="http://schemas.openxmlformats.org/officeDocument/2006/relationships/image" Target="../media/image147.emf"/><Relationship Id="rId27" Type="http://schemas.openxmlformats.org/officeDocument/2006/relationships/image" Target="../media/image13.emf"/><Relationship Id="rId69" Type="http://schemas.openxmlformats.org/officeDocument/2006/relationships/image" Target="../media/image34.emf"/><Relationship Id="rId113" Type="http://schemas.openxmlformats.org/officeDocument/2006/relationships/image" Target="../media/image56.emf"/><Relationship Id="rId134" Type="http://schemas.openxmlformats.org/officeDocument/2006/relationships/customXml" Target="../ink/ink62.xml"/><Relationship Id="rId80" Type="http://schemas.openxmlformats.org/officeDocument/2006/relationships/customXml" Target="../ink/ink35.xml"/><Relationship Id="rId176" Type="http://schemas.openxmlformats.org/officeDocument/2006/relationships/customXml" Target="../ink/ink79.xml"/><Relationship Id="rId197" Type="http://schemas.openxmlformats.org/officeDocument/2006/relationships/image" Target="../media/image98.emf"/><Relationship Id="rId201" Type="http://schemas.openxmlformats.org/officeDocument/2006/relationships/image" Target="../media/image100.emf"/><Relationship Id="rId222" Type="http://schemas.openxmlformats.org/officeDocument/2006/relationships/customXml" Target="../ink/ink102.xml"/><Relationship Id="rId243" Type="http://schemas.openxmlformats.org/officeDocument/2006/relationships/image" Target="../media/image121.emf"/><Relationship Id="rId285" Type="http://schemas.openxmlformats.org/officeDocument/2006/relationships/image" Target="../media/image142.emf"/><Relationship Id="rId17" Type="http://schemas.openxmlformats.org/officeDocument/2006/relationships/image" Target="../media/image8.emf"/><Relationship Id="rId38" Type="http://schemas.openxmlformats.org/officeDocument/2006/relationships/customXml" Target="../ink/ink19.xml"/><Relationship Id="rId59" Type="http://schemas.openxmlformats.org/officeDocument/2006/relationships/image" Target="../media/image29.emf"/><Relationship Id="rId103" Type="http://schemas.openxmlformats.org/officeDocument/2006/relationships/image" Target="../media/image51.emf"/><Relationship Id="rId124" Type="http://schemas.openxmlformats.org/officeDocument/2006/relationships/customXml" Target="../ink/ink57.xml"/><Relationship Id="rId70" Type="http://schemas.openxmlformats.org/officeDocument/2006/relationships/customXml" Target="../ink/ink30.xml"/><Relationship Id="rId91" Type="http://schemas.openxmlformats.org/officeDocument/2006/relationships/image" Target="../media/image45.emf"/><Relationship Id="rId145" Type="http://schemas.openxmlformats.org/officeDocument/2006/relationships/image" Target="../media/image72.emf"/><Relationship Id="rId166" Type="http://schemas.openxmlformats.org/officeDocument/2006/relationships/customXml" Target="../ink/ink74.xml"/><Relationship Id="rId187" Type="http://schemas.openxmlformats.org/officeDocument/2006/relationships/image" Target="../media/image93.e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3.emf"/><Relationship Id="rId18" Type="http://schemas.openxmlformats.org/officeDocument/2006/relationships/customXml" Target="../ink/ink139.xml"/><Relationship Id="rId26" Type="http://schemas.openxmlformats.org/officeDocument/2006/relationships/customXml" Target="../ink/ink143.xml"/><Relationship Id="rId39" Type="http://schemas.openxmlformats.org/officeDocument/2006/relationships/image" Target="../media/image166.emf"/><Relationship Id="rId21" Type="http://schemas.openxmlformats.org/officeDocument/2006/relationships/image" Target="../media/image157.emf"/><Relationship Id="rId34" Type="http://schemas.openxmlformats.org/officeDocument/2006/relationships/customXml" Target="../ink/ink147.xml"/><Relationship Id="rId42" Type="http://schemas.openxmlformats.org/officeDocument/2006/relationships/customXml" Target="../ink/ink151.xml"/><Relationship Id="rId47" Type="http://schemas.openxmlformats.org/officeDocument/2006/relationships/image" Target="../media/image170.emf"/><Relationship Id="rId50" Type="http://schemas.openxmlformats.org/officeDocument/2006/relationships/customXml" Target="../ink/ink155.xml"/><Relationship Id="rId55" Type="http://schemas.openxmlformats.org/officeDocument/2006/relationships/image" Target="../media/image174.emf"/><Relationship Id="rId63" Type="http://schemas.openxmlformats.org/officeDocument/2006/relationships/image" Target="../media/image178.emf"/><Relationship Id="rId7" Type="http://schemas.openxmlformats.org/officeDocument/2006/relationships/image" Target="../media/image150.emf"/><Relationship Id="rId2" Type="http://schemas.openxmlformats.org/officeDocument/2006/relationships/customXml" Target="../ink/ink131.xml"/><Relationship Id="rId16" Type="http://schemas.openxmlformats.org/officeDocument/2006/relationships/customXml" Target="../ink/ink138.xml"/><Relationship Id="rId29" Type="http://schemas.openxmlformats.org/officeDocument/2006/relationships/image" Target="../media/image16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3.xml"/><Relationship Id="rId11" Type="http://schemas.openxmlformats.org/officeDocument/2006/relationships/image" Target="../media/image152.emf"/><Relationship Id="rId24" Type="http://schemas.openxmlformats.org/officeDocument/2006/relationships/customXml" Target="../ink/ink142.xml"/><Relationship Id="rId32" Type="http://schemas.openxmlformats.org/officeDocument/2006/relationships/customXml" Target="../ink/ink146.xml"/><Relationship Id="rId37" Type="http://schemas.openxmlformats.org/officeDocument/2006/relationships/image" Target="../media/image165.emf"/><Relationship Id="rId40" Type="http://schemas.openxmlformats.org/officeDocument/2006/relationships/customXml" Target="../ink/ink150.xml"/><Relationship Id="rId45" Type="http://schemas.openxmlformats.org/officeDocument/2006/relationships/image" Target="../media/image169.emf"/><Relationship Id="rId53" Type="http://schemas.openxmlformats.org/officeDocument/2006/relationships/image" Target="../media/image173.emf"/><Relationship Id="rId58" Type="http://schemas.openxmlformats.org/officeDocument/2006/relationships/customXml" Target="../ink/ink159.xml"/><Relationship Id="rId66" Type="http://schemas.openxmlformats.org/officeDocument/2006/relationships/customXml" Target="../ink/ink163.xml"/><Relationship Id="rId5" Type="http://schemas.openxmlformats.org/officeDocument/2006/relationships/image" Target="../media/image149.emf"/><Relationship Id="rId15" Type="http://schemas.openxmlformats.org/officeDocument/2006/relationships/image" Target="../media/image154.emf"/><Relationship Id="rId23" Type="http://schemas.openxmlformats.org/officeDocument/2006/relationships/image" Target="../media/image158.emf"/><Relationship Id="rId28" Type="http://schemas.openxmlformats.org/officeDocument/2006/relationships/customXml" Target="../ink/ink144.xml"/><Relationship Id="rId36" Type="http://schemas.openxmlformats.org/officeDocument/2006/relationships/customXml" Target="../ink/ink148.xml"/><Relationship Id="rId49" Type="http://schemas.openxmlformats.org/officeDocument/2006/relationships/image" Target="../media/image171.emf"/><Relationship Id="rId57" Type="http://schemas.openxmlformats.org/officeDocument/2006/relationships/image" Target="../media/image175.emf"/><Relationship Id="rId61" Type="http://schemas.openxmlformats.org/officeDocument/2006/relationships/image" Target="../media/image177.emf"/><Relationship Id="rId10" Type="http://schemas.openxmlformats.org/officeDocument/2006/relationships/customXml" Target="../ink/ink135.xml"/><Relationship Id="rId19" Type="http://schemas.openxmlformats.org/officeDocument/2006/relationships/image" Target="../media/image156.emf"/><Relationship Id="rId31" Type="http://schemas.openxmlformats.org/officeDocument/2006/relationships/image" Target="../media/image162.emf"/><Relationship Id="rId44" Type="http://schemas.openxmlformats.org/officeDocument/2006/relationships/customXml" Target="../ink/ink152.xml"/><Relationship Id="rId52" Type="http://schemas.openxmlformats.org/officeDocument/2006/relationships/customXml" Target="../ink/ink156.xml"/><Relationship Id="rId60" Type="http://schemas.openxmlformats.org/officeDocument/2006/relationships/customXml" Target="../ink/ink160.xml"/><Relationship Id="rId65" Type="http://schemas.openxmlformats.org/officeDocument/2006/relationships/image" Target="../media/image179.emf"/><Relationship Id="rId4" Type="http://schemas.openxmlformats.org/officeDocument/2006/relationships/customXml" Target="../ink/ink132.xml"/><Relationship Id="rId9" Type="http://schemas.openxmlformats.org/officeDocument/2006/relationships/image" Target="../media/image151.emf"/><Relationship Id="rId14" Type="http://schemas.openxmlformats.org/officeDocument/2006/relationships/customXml" Target="../ink/ink137.xml"/><Relationship Id="rId22" Type="http://schemas.openxmlformats.org/officeDocument/2006/relationships/customXml" Target="../ink/ink141.xml"/><Relationship Id="rId27" Type="http://schemas.openxmlformats.org/officeDocument/2006/relationships/image" Target="../media/image160.emf"/><Relationship Id="rId30" Type="http://schemas.openxmlformats.org/officeDocument/2006/relationships/customXml" Target="../ink/ink145.xml"/><Relationship Id="rId35" Type="http://schemas.openxmlformats.org/officeDocument/2006/relationships/image" Target="../media/image164.emf"/><Relationship Id="rId43" Type="http://schemas.openxmlformats.org/officeDocument/2006/relationships/image" Target="../media/image168.emf"/><Relationship Id="rId48" Type="http://schemas.openxmlformats.org/officeDocument/2006/relationships/customXml" Target="../ink/ink154.xml"/><Relationship Id="rId56" Type="http://schemas.openxmlformats.org/officeDocument/2006/relationships/customXml" Target="../ink/ink158.xml"/><Relationship Id="rId64" Type="http://schemas.openxmlformats.org/officeDocument/2006/relationships/customXml" Target="../ink/ink162.xml"/><Relationship Id="rId8" Type="http://schemas.openxmlformats.org/officeDocument/2006/relationships/customXml" Target="../ink/ink134.xml"/><Relationship Id="rId51" Type="http://schemas.openxmlformats.org/officeDocument/2006/relationships/image" Target="../media/image172.emf"/><Relationship Id="rId3" Type="http://schemas.openxmlformats.org/officeDocument/2006/relationships/image" Target="../media/image148.emf"/><Relationship Id="rId12" Type="http://schemas.openxmlformats.org/officeDocument/2006/relationships/customXml" Target="../ink/ink136.xml"/><Relationship Id="rId17" Type="http://schemas.openxmlformats.org/officeDocument/2006/relationships/image" Target="../media/image155.emf"/><Relationship Id="rId25" Type="http://schemas.openxmlformats.org/officeDocument/2006/relationships/image" Target="../media/image159.emf"/><Relationship Id="rId33" Type="http://schemas.openxmlformats.org/officeDocument/2006/relationships/image" Target="../media/image163.emf"/><Relationship Id="rId38" Type="http://schemas.openxmlformats.org/officeDocument/2006/relationships/customXml" Target="../ink/ink149.xml"/><Relationship Id="rId46" Type="http://schemas.openxmlformats.org/officeDocument/2006/relationships/customXml" Target="../ink/ink153.xml"/><Relationship Id="rId59" Type="http://schemas.openxmlformats.org/officeDocument/2006/relationships/image" Target="../media/image176.emf"/><Relationship Id="rId67" Type="http://schemas.openxmlformats.org/officeDocument/2006/relationships/image" Target="../media/image180.emf"/><Relationship Id="rId20" Type="http://schemas.openxmlformats.org/officeDocument/2006/relationships/customXml" Target="../ink/ink140.xml"/><Relationship Id="rId41" Type="http://schemas.openxmlformats.org/officeDocument/2006/relationships/image" Target="../media/image167.emf"/><Relationship Id="rId54" Type="http://schemas.openxmlformats.org/officeDocument/2006/relationships/customXml" Target="../ink/ink157.xml"/><Relationship Id="rId62" Type="http://schemas.openxmlformats.org/officeDocument/2006/relationships/customXml" Target="../ink/ink16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7.xml"/><Relationship Id="rId13" Type="http://schemas.openxmlformats.org/officeDocument/2006/relationships/image" Target="../media/image186.emf"/><Relationship Id="rId18" Type="http://schemas.openxmlformats.org/officeDocument/2006/relationships/customXml" Target="../ink/ink172.xml"/><Relationship Id="rId3" Type="http://schemas.openxmlformats.org/officeDocument/2006/relationships/image" Target="../media/image181.emf"/><Relationship Id="rId21" Type="http://schemas.openxmlformats.org/officeDocument/2006/relationships/image" Target="../media/image190.emf"/><Relationship Id="rId7" Type="http://schemas.openxmlformats.org/officeDocument/2006/relationships/image" Target="../media/image183.emf"/><Relationship Id="rId12" Type="http://schemas.openxmlformats.org/officeDocument/2006/relationships/customXml" Target="../ink/ink169.xml"/><Relationship Id="rId17" Type="http://schemas.openxmlformats.org/officeDocument/2006/relationships/image" Target="../media/image188.emf"/><Relationship Id="rId25" Type="http://schemas.openxmlformats.org/officeDocument/2006/relationships/image" Target="../media/image192.emf"/><Relationship Id="rId2" Type="http://schemas.openxmlformats.org/officeDocument/2006/relationships/customXml" Target="../ink/ink164.xml"/><Relationship Id="rId16" Type="http://schemas.openxmlformats.org/officeDocument/2006/relationships/customXml" Target="../ink/ink171.xml"/><Relationship Id="rId20" Type="http://schemas.openxmlformats.org/officeDocument/2006/relationships/customXml" Target="../ink/ink17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6.xml"/><Relationship Id="rId11" Type="http://schemas.openxmlformats.org/officeDocument/2006/relationships/image" Target="../media/image185.emf"/><Relationship Id="rId24" Type="http://schemas.openxmlformats.org/officeDocument/2006/relationships/customXml" Target="../ink/ink175.xml"/><Relationship Id="rId5" Type="http://schemas.openxmlformats.org/officeDocument/2006/relationships/image" Target="../media/image182.emf"/><Relationship Id="rId15" Type="http://schemas.openxmlformats.org/officeDocument/2006/relationships/image" Target="../media/image187.emf"/><Relationship Id="rId23" Type="http://schemas.openxmlformats.org/officeDocument/2006/relationships/image" Target="../media/image191.emf"/><Relationship Id="rId10" Type="http://schemas.openxmlformats.org/officeDocument/2006/relationships/customXml" Target="../ink/ink168.xml"/><Relationship Id="rId19" Type="http://schemas.openxmlformats.org/officeDocument/2006/relationships/image" Target="../media/image189.emf"/><Relationship Id="rId4" Type="http://schemas.openxmlformats.org/officeDocument/2006/relationships/customXml" Target="../ink/ink165.xml"/><Relationship Id="rId9" Type="http://schemas.openxmlformats.org/officeDocument/2006/relationships/image" Target="../media/image184.emf"/><Relationship Id="rId14" Type="http://schemas.openxmlformats.org/officeDocument/2006/relationships/customXml" Target="../ink/ink170.xml"/><Relationship Id="rId22" Type="http://schemas.openxmlformats.org/officeDocument/2006/relationships/customXml" Target="../ink/ink17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9.xml"/><Relationship Id="rId13" Type="http://schemas.openxmlformats.org/officeDocument/2006/relationships/image" Target="../media/image198.emf"/><Relationship Id="rId18" Type="http://schemas.openxmlformats.org/officeDocument/2006/relationships/customXml" Target="../ink/ink183.xml"/><Relationship Id="rId26" Type="http://schemas.openxmlformats.org/officeDocument/2006/relationships/customXml" Target="../ink/ink187.xml"/><Relationship Id="rId3" Type="http://schemas.openxmlformats.org/officeDocument/2006/relationships/image" Target="../media/image193.emf"/><Relationship Id="rId21" Type="http://schemas.openxmlformats.org/officeDocument/2006/relationships/image" Target="../media/image75.emf"/><Relationship Id="rId7" Type="http://schemas.openxmlformats.org/officeDocument/2006/relationships/image" Target="../media/image195.emf"/><Relationship Id="rId17" Type="http://schemas.openxmlformats.org/officeDocument/2006/relationships/image" Target="../media/image24.emf"/><Relationship Id="rId25" Type="http://schemas.openxmlformats.org/officeDocument/2006/relationships/image" Target="../media/image77.emf"/><Relationship Id="rId2" Type="http://schemas.openxmlformats.org/officeDocument/2006/relationships/customXml" Target="../ink/ink176.xml"/><Relationship Id="rId16" Type="http://schemas.openxmlformats.org/officeDocument/2006/relationships/customXml" Target="../ink/ink182.xml"/><Relationship Id="rId20" Type="http://schemas.openxmlformats.org/officeDocument/2006/relationships/customXml" Target="../ink/ink18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8.xml"/><Relationship Id="rId24" Type="http://schemas.openxmlformats.org/officeDocument/2006/relationships/customXml" Target="../ink/ink186.xml"/><Relationship Id="rId5" Type="http://schemas.openxmlformats.org/officeDocument/2006/relationships/image" Target="../media/image194.emf"/><Relationship Id="rId15" Type="http://schemas.openxmlformats.org/officeDocument/2006/relationships/image" Target="../media/image199.emf"/><Relationship Id="rId23" Type="http://schemas.openxmlformats.org/officeDocument/2006/relationships/image" Target="../media/image76.emf"/><Relationship Id="rId10" Type="http://schemas.openxmlformats.org/officeDocument/2006/relationships/customXml" Target="../ink/ink180.xml"/><Relationship Id="rId19" Type="http://schemas.openxmlformats.org/officeDocument/2006/relationships/image" Target="../media/image26.emf"/><Relationship Id="rId4" Type="http://schemas.openxmlformats.org/officeDocument/2006/relationships/customXml" Target="../ink/ink177.xml"/><Relationship Id="rId9" Type="http://schemas.openxmlformats.org/officeDocument/2006/relationships/image" Target="../media/image196.emf"/><Relationship Id="rId14" Type="http://schemas.openxmlformats.org/officeDocument/2006/relationships/customXml" Target="../ink/ink181.xml"/><Relationship Id="rId22" Type="http://schemas.openxmlformats.org/officeDocument/2006/relationships/customXml" Target="../ink/ink185.xml"/><Relationship Id="rId27" Type="http://schemas.openxmlformats.org/officeDocument/2006/relationships/image" Target="../media/image79.e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6.emf"/><Relationship Id="rId18" Type="http://schemas.openxmlformats.org/officeDocument/2006/relationships/customXml" Target="../ink/ink196.xml"/><Relationship Id="rId26" Type="http://schemas.openxmlformats.org/officeDocument/2006/relationships/customXml" Target="../ink/ink200.xml"/><Relationship Id="rId39" Type="http://schemas.openxmlformats.org/officeDocument/2006/relationships/image" Target="../media/image219.emf"/><Relationship Id="rId21" Type="http://schemas.openxmlformats.org/officeDocument/2006/relationships/image" Target="../media/image210.emf"/><Relationship Id="rId34" Type="http://schemas.openxmlformats.org/officeDocument/2006/relationships/customXml" Target="../ink/ink204.xml"/><Relationship Id="rId42" Type="http://schemas.openxmlformats.org/officeDocument/2006/relationships/customXml" Target="../ink/ink208.xml"/><Relationship Id="rId47" Type="http://schemas.openxmlformats.org/officeDocument/2006/relationships/image" Target="../media/image223.emf"/><Relationship Id="rId50" Type="http://schemas.openxmlformats.org/officeDocument/2006/relationships/customXml" Target="../ink/ink212.xml"/><Relationship Id="rId55" Type="http://schemas.openxmlformats.org/officeDocument/2006/relationships/image" Target="../media/image227.emf"/><Relationship Id="rId63" Type="http://schemas.openxmlformats.org/officeDocument/2006/relationships/image" Target="../media/image231.emf"/><Relationship Id="rId68" Type="http://schemas.openxmlformats.org/officeDocument/2006/relationships/customXml" Target="../ink/ink221.xml"/><Relationship Id="rId7" Type="http://schemas.openxmlformats.org/officeDocument/2006/relationships/image" Target="../media/image203.emf"/><Relationship Id="rId2" Type="http://schemas.openxmlformats.org/officeDocument/2006/relationships/customXml" Target="../ink/ink188.xml"/><Relationship Id="rId16" Type="http://schemas.openxmlformats.org/officeDocument/2006/relationships/customXml" Target="../ink/ink195.xml"/><Relationship Id="rId29" Type="http://schemas.openxmlformats.org/officeDocument/2006/relationships/image" Target="../media/image21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0.xml"/><Relationship Id="rId11" Type="http://schemas.openxmlformats.org/officeDocument/2006/relationships/image" Target="../media/image205.emf"/><Relationship Id="rId24" Type="http://schemas.openxmlformats.org/officeDocument/2006/relationships/customXml" Target="../ink/ink199.xml"/><Relationship Id="rId32" Type="http://schemas.openxmlformats.org/officeDocument/2006/relationships/customXml" Target="../ink/ink203.xml"/><Relationship Id="rId37" Type="http://schemas.openxmlformats.org/officeDocument/2006/relationships/image" Target="../media/image218.emf"/><Relationship Id="rId40" Type="http://schemas.openxmlformats.org/officeDocument/2006/relationships/customXml" Target="../ink/ink207.xml"/><Relationship Id="rId45" Type="http://schemas.openxmlformats.org/officeDocument/2006/relationships/image" Target="../media/image222.emf"/><Relationship Id="rId53" Type="http://schemas.openxmlformats.org/officeDocument/2006/relationships/image" Target="../media/image226.emf"/><Relationship Id="rId58" Type="http://schemas.openxmlformats.org/officeDocument/2006/relationships/customXml" Target="../ink/ink216.xml"/><Relationship Id="rId66" Type="http://schemas.openxmlformats.org/officeDocument/2006/relationships/customXml" Target="../ink/ink220.xml"/><Relationship Id="rId5" Type="http://schemas.openxmlformats.org/officeDocument/2006/relationships/image" Target="../media/image202.emf"/><Relationship Id="rId15" Type="http://schemas.openxmlformats.org/officeDocument/2006/relationships/image" Target="../media/image207.emf"/><Relationship Id="rId23" Type="http://schemas.openxmlformats.org/officeDocument/2006/relationships/image" Target="../media/image211.emf"/><Relationship Id="rId28" Type="http://schemas.openxmlformats.org/officeDocument/2006/relationships/customXml" Target="../ink/ink201.xml"/><Relationship Id="rId36" Type="http://schemas.openxmlformats.org/officeDocument/2006/relationships/customXml" Target="../ink/ink205.xml"/><Relationship Id="rId49" Type="http://schemas.openxmlformats.org/officeDocument/2006/relationships/image" Target="../media/image224.emf"/><Relationship Id="rId57" Type="http://schemas.openxmlformats.org/officeDocument/2006/relationships/image" Target="../media/image228.emf"/><Relationship Id="rId61" Type="http://schemas.openxmlformats.org/officeDocument/2006/relationships/image" Target="../media/image230.emf"/><Relationship Id="rId10" Type="http://schemas.openxmlformats.org/officeDocument/2006/relationships/customXml" Target="../ink/ink192.xml"/><Relationship Id="rId19" Type="http://schemas.openxmlformats.org/officeDocument/2006/relationships/image" Target="../media/image209.emf"/><Relationship Id="rId31" Type="http://schemas.openxmlformats.org/officeDocument/2006/relationships/image" Target="../media/image215.emf"/><Relationship Id="rId44" Type="http://schemas.openxmlformats.org/officeDocument/2006/relationships/customXml" Target="../ink/ink209.xml"/><Relationship Id="rId52" Type="http://schemas.openxmlformats.org/officeDocument/2006/relationships/customXml" Target="../ink/ink213.xml"/><Relationship Id="rId60" Type="http://schemas.openxmlformats.org/officeDocument/2006/relationships/customXml" Target="../ink/ink217.xml"/><Relationship Id="rId65" Type="http://schemas.openxmlformats.org/officeDocument/2006/relationships/image" Target="../media/image232.emf"/><Relationship Id="rId4" Type="http://schemas.openxmlformats.org/officeDocument/2006/relationships/customXml" Target="../ink/ink189.xml"/><Relationship Id="rId9" Type="http://schemas.openxmlformats.org/officeDocument/2006/relationships/image" Target="../media/image204.emf"/><Relationship Id="rId14" Type="http://schemas.openxmlformats.org/officeDocument/2006/relationships/customXml" Target="../ink/ink194.xml"/><Relationship Id="rId22" Type="http://schemas.openxmlformats.org/officeDocument/2006/relationships/customXml" Target="../ink/ink198.xml"/><Relationship Id="rId27" Type="http://schemas.openxmlformats.org/officeDocument/2006/relationships/image" Target="../media/image213.emf"/><Relationship Id="rId30" Type="http://schemas.openxmlformats.org/officeDocument/2006/relationships/customXml" Target="../ink/ink202.xml"/><Relationship Id="rId35" Type="http://schemas.openxmlformats.org/officeDocument/2006/relationships/image" Target="../media/image217.emf"/><Relationship Id="rId43" Type="http://schemas.openxmlformats.org/officeDocument/2006/relationships/image" Target="../media/image221.emf"/><Relationship Id="rId48" Type="http://schemas.openxmlformats.org/officeDocument/2006/relationships/customXml" Target="../ink/ink211.xml"/><Relationship Id="rId56" Type="http://schemas.openxmlformats.org/officeDocument/2006/relationships/customXml" Target="../ink/ink215.xml"/><Relationship Id="rId64" Type="http://schemas.openxmlformats.org/officeDocument/2006/relationships/customXml" Target="../ink/ink219.xml"/><Relationship Id="rId69" Type="http://schemas.openxmlformats.org/officeDocument/2006/relationships/image" Target="../media/image234.emf"/><Relationship Id="rId8" Type="http://schemas.openxmlformats.org/officeDocument/2006/relationships/customXml" Target="../ink/ink191.xml"/><Relationship Id="rId51" Type="http://schemas.openxmlformats.org/officeDocument/2006/relationships/image" Target="../media/image225.emf"/><Relationship Id="rId3" Type="http://schemas.openxmlformats.org/officeDocument/2006/relationships/image" Target="../media/image201.emf"/><Relationship Id="rId12" Type="http://schemas.openxmlformats.org/officeDocument/2006/relationships/customXml" Target="../ink/ink193.xml"/><Relationship Id="rId17" Type="http://schemas.openxmlformats.org/officeDocument/2006/relationships/image" Target="../media/image208.emf"/><Relationship Id="rId25" Type="http://schemas.openxmlformats.org/officeDocument/2006/relationships/image" Target="../media/image212.emf"/><Relationship Id="rId33" Type="http://schemas.openxmlformats.org/officeDocument/2006/relationships/image" Target="../media/image216.emf"/><Relationship Id="rId38" Type="http://schemas.openxmlformats.org/officeDocument/2006/relationships/customXml" Target="../ink/ink206.xml"/><Relationship Id="rId46" Type="http://schemas.openxmlformats.org/officeDocument/2006/relationships/customXml" Target="../ink/ink210.xml"/><Relationship Id="rId59" Type="http://schemas.openxmlformats.org/officeDocument/2006/relationships/image" Target="../media/image229.emf"/><Relationship Id="rId67" Type="http://schemas.openxmlformats.org/officeDocument/2006/relationships/image" Target="../media/image233.emf"/><Relationship Id="rId20" Type="http://schemas.openxmlformats.org/officeDocument/2006/relationships/customXml" Target="../ink/ink197.xml"/><Relationship Id="rId41" Type="http://schemas.openxmlformats.org/officeDocument/2006/relationships/image" Target="../media/image220.emf"/><Relationship Id="rId54" Type="http://schemas.openxmlformats.org/officeDocument/2006/relationships/customXml" Target="../ink/ink214.xml"/><Relationship Id="rId62" Type="http://schemas.openxmlformats.org/officeDocument/2006/relationships/customXml" Target="../ink/ink2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Heidi Bien</a:t>
            </a:r>
          </a:p>
          <a:p>
            <a:r>
              <a:rPr lang="en-US" dirty="0" smtClean="0">
                <a:latin typeface="+mj-lt"/>
              </a:rPr>
              <a:t>AP Biology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9192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Cerebellum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21832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Located behind </a:t>
            </a:r>
            <a:r>
              <a:rPr lang="en-US" dirty="0" smtClean="0">
                <a:latin typeface="+mj-lt"/>
              </a:rPr>
              <a:t>top portion of </a:t>
            </a:r>
            <a:r>
              <a:rPr lang="en-US" dirty="0" smtClean="0">
                <a:latin typeface="+mj-lt"/>
              </a:rPr>
              <a:t>brainstem</a:t>
            </a:r>
          </a:p>
          <a:p>
            <a:r>
              <a:rPr lang="en-US" dirty="0" smtClean="0">
                <a:latin typeface="+mj-lt"/>
              </a:rPr>
              <a:t>Plays important role in balance, posture, coordination, cognitive functions, and fear and pleasure responses</a:t>
            </a:r>
          </a:p>
          <a:p>
            <a:r>
              <a:rPr lang="en-US" dirty="0" smtClean="0">
                <a:latin typeface="+mj-lt"/>
              </a:rPr>
              <a:t>Accounts </a:t>
            </a:r>
            <a:r>
              <a:rPr lang="en-US" dirty="0">
                <a:latin typeface="+mj-lt"/>
              </a:rPr>
              <a:t>for approximately 10% of the brain’s </a:t>
            </a:r>
            <a:r>
              <a:rPr lang="en-US" dirty="0" smtClean="0">
                <a:latin typeface="+mj-lt"/>
              </a:rPr>
              <a:t>volume but contains </a:t>
            </a:r>
            <a:r>
              <a:rPr lang="en-US" dirty="0">
                <a:latin typeface="+mj-lt"/>
              </a:rPr>
              <a:t>over 50% of the total number of neurons in the </a:t>
            </a:r>
            <a:r>
              <a:rPr lang="en-US" dirty="0" smtClean="0">
                <a:latin typeface="+mj-lt"/>
              </a:rPr>
              <a:t>brain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4026947" y="4103447"/>
              <a:ext cx="2870640" cy="16858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6427" y="4084367"/>
                <a:ext cx="2903400" cy="172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1" name="Ink 40"/>
              <p14:cNvContentPartPr/>
              <p14:nvPr/>
            </p14:nvContentPartPr>
            <p14:xfrm>
              <a:off x="3980507" y="6216287"/>
              <a:ext cx="18720" cy="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187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3" name="Ink 82"/>
              <p14:cNvContentPartPr/>
              <p14:nvPr/>
            </p14:nvContentPartPr>
            <p14:xfrm>
              <a:off x="4090307" y="4130447"/>
              <a:ext cx="2356560" cy="1631880"/>
            </p14:xfrm>
          </p:contentPart>
        </mc:Choice>
        <mc:Fallback>
          <p:pic>
            <p:nvPicPr>
              <p:cNvPr id="83" name="Ink 8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84187" y="4122167"/>
                <a:ext cx="2367720" cy="164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0" name="Ink 89"/>
              <p14:cNvContentPartPr/>
              <p14:nvPr/>
            </p14:nvContentPartPr>
            <p14:xfrm>
              <a:off x="5423387" y="5807327"/>
              <a:ext cx="868320" cy="927720"/>
            </p14:xfrm>
          </p:contentPart>
        </mc:Choice>
        <mc:Fallback>
          <p:pic>
            <p:nvPicPr>
              <p:cNvPr id="90" name="Ink 8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18347" y="5801567"/>
                <a:ext cx="881280" cy="9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1" name="Ink 90"/>
              <p14:cNvContentPartPr/>
              <p14:nvPr/>
            </p14:nvContentPartPr>
            <p14:xfrm>
              <a:off x="3642827" y="5619407"/>
              <a:ext cx="5069880" cy="1199520"/>
            </p14:xfrm>
          </p:contentPart>
        </mc:Choice>
        <mc:Fallback>
          <p:pic>
            <p:nvPicPr>
              <p:cNvPr id="91" name="Ink 9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33827" y="5601047"/>
                <a:ext cx="5083200" cy="12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2" name="Ink 91"/>
              <p14:cNvContentPartPr/>
              <p14:nvPr/>
            </p14:nvContentPartPr>
            <p14:xfrm>
              <a:off x="6205667" y="5642807"/>
              <a:ext cx="445320" cy="1014480"/>
            </p14:xfrm>
          </p:contentPart>
        </mc:Choice>
        <mc:Fallback>
          <p:pic>
            <p:nvPicPr>
              <p:cNvPr id="92" name="Ink 9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90547" y="5638487"/>
                <a:ext cx="480240" cy="10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6" name="Ink 105"/>
              <p14:cNvContentPartPr/>
              <p14:nvPr/>
            </p14:nvContentPartPr>
            <p14:xfrm>
              <a:off x="5708507" y="4821287"/>
              <a:ext cx="1079640" cy="956880"/>
            </p14:xfrm>
          </p:contentPart>
        </mc:Choice>
        <mc:Fallback>
          <p:pic>
            <p:nvPicPr>
              <p:cNvPr id="106" name="Ink 10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05267" y="4814807"/>
                <a:ext cx="1090800" cy="96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4643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 of a Nerve Impulse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When a neuron is inactive and receives to stimulus, it is said to have </a:t>
            </a:r>
            <a:r>
              <a:rPr lang="en-US" b="1" dirty="0" smtClean="0">
                <a:latin typeface="+mj-lt"/>
              </a:rPr>
              <a:t>resting potential</a:t>
            </a:r>
            <a:r>
              <a:rPr lang="en-US" dirty="0" smtClean="0">
                <a:latin typeface="+mj-lt"/>
              </a:rPr>
              <a:t>. This also means that the neuron is polarized because the electrical charge on the outside of the membrane is positive while the inside charge is negative.</a:t>
            </a:r>
          </a:p>
          <a:p>
            <a:r>
              <a:rPr lang="en-US" dirty="0" smtClean="0">
                <a:latin typeface="+mj-lt"/>
              </a:rPr>
              <a:t>The outside of the cell contains </a:t>
            </a:r>
            <a:r>
              <a:rPr lang="en-US" b="1" dirty="0" smtClean="0">
                <a:latin typeface="+mj-lt"/>
              </a:rPr>
              <a:t>Na+</a:t>
            </a:r>
            <a:r>
              <a:rPr lang="en-US" dirty="0" smtClean="0">
                <a:latin typeface="+mj-lt"/>
              </a:rPr>
              <a:t> ions and the inside of the membrane contains </a:t>
            </a:r>
            <a:r>
              <a:rPr lang="en-US" b="1" dirty="0" smtClean="0">
                <a:latin typeface="+mj-lt"/>
              </a:rPr>
              <a:t>K+</a:t>
            </a:r>
            <a:r>
              <a:rPr lang="en-US" dirty="0" smtClean="0">
                <a:latin typeface="+mj-lt"/>
              </a:rPr>
              <a:t> ions.</a:t>
            </a:r>
          </a:p>
          <a:p>
            <a:r>
              <a:rPr lang="en-US" dirty="0" smtClean="0">
                <a:latin typeface="+mj-lt"/>
              </a:rPr>
              <a:t>As a stimulus reaches the resting neuron, the membrane allows Na+ ions to fill the cell. Now, the neuron has been </a:t>
            </a:r>
            <a:r>
              <a:rPr lang="en-US" b="1" dirty="0" smtClean="0">
                <a:latin typeface="+mj-lt"/>
              </a:rPr>
              <a:t>depolarized</a:t>
            </a:r>
            <a:r>
              <a:rPr lang="en-US" dirty="0" smtClean="0">
                <a:latin typeface="+mj-lt"/>
              </a:rPr>
              <a:t>.</a:t>
            </a:r>
          </a:p>
          <a:p>
            <a:r>
              <a:rPr lang="en-US" dirty="0" smtClean="0">
                <a:latin typeface="+mj-lt"/>
              </a:rPr>
              <a:t>The inside </a:t>
            </a:r>
            <a:r>
              <a:rPr lang="en-US" dirty="0">
                <a:latin typeface="+mj-lt"/>
              </a:rPr>
              <a:t>becomes </a:t>
            </a:r>
            <a:r>
              <a:rPr lang="en-US" dirty="0" smtClean="0">
                <a:latin typeface="+mj-lt"/>
              </a:rPr>
              <a:t>positive, polarization </a:t>
            </a:r>
            <a:r>
              <a:rPr lang="en-US" dirty="0">
                <a:latin typeface="+mj-lt"/>
              </a:rPr>
              <a:t>is </a:t>
            </a:r>
            <a:r>
              <a:rPr lang="en-US" dirty="0" smtClean="0">
                <a:latin typeface="+mj-lt"/>
              </a:rPr>
              <a:t>removed, </a:t>
            </a:r>
            <a:r>
              <a:rPr lang="en-US" dirty="0">
                <a:latin typeface="+mj-lt"/>
              </a:rPr>
              <a:t>and the </a:t>
            </a:r>
            <a:r>
              <a:rPr lang="en-US" b="1" dirty="0">
                <a:latin typeface="+mj-lt"/>
              </a:rPr>
              <a:t>threshold</a:t>
            </a:r>
            <a:r>
              <a:rPr lang="en-US" dirty="0">
                <a:latin typeface="+mj-lt"/>
              </a:rPr>
              <a:t> is reached</a:t>
            </a:r>
            <a:r>
              <a:rPr lang="en-US" dirty="0" smtClean="0">
                <a:latin typeface="+mj-lt"/>
              </a:rPr>
              <a:t>. Once the threshold level is reached, more Na+ ions are allowed into the cell.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730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 of a Nerve Impulse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Once complete depolarization occurs, </a:t>
            </a:r>
            <a:r>
              <a:rPr lang="en-US" b="1" dirty="0" smtClean="0">
                <a:latin typeface="+mj-lt"/>
              </a:rPr>
              <a:t>action potential </a:t>
            </a:r>
            <a:r>
              <a:rPr lang="en-US" dirty="0" smtClean="0">
                <a:latin typeface="+mj-lt"/>
              </a:rPr>
              <a:t>results. Na+ channels are opened all along the membrane.</a:t>
            </a:r>
          </a:p>
          <a:p>
            <a:r>
              <a:rPr lang="en-US" dirty="0" smtClean="0">
                <a:latin typeface="+mj-lt"/>
              </a:rPr>
              <a:t>After Na+ ions flood inside the membrane, K+ ions move to the outside of the membrane causing repolarization.</a:t>
            </a:r>
          </a:p>
          <a:p>
            <a:r>
              <a:rPr lang="en-US" dirty="0" smtClean="0">
                <a:latin typeface="+mj-lt"/>
              </a:rPr>
              <a:t>When K+ channels finally close, the neuron has more K+ ions on the outside of the membrane causing hyperpolarization. The </a:t>
            </a:r>
            <a:r>
              <a:rPr lang="en-US" b="1" dirty="0" smtClean="0">
                <a:latin typeface="+mj-lt"/>
              </a:rPr>
              <a:t>membrane potential</a:t>
            </a:r>
            <a:r>
              <a:rPr lang="en-US" dirty="0" smtClean="0">
                <a:latin typeface="+mj-lt"/>
              </a:rPr>
              <a:t> drops slightly lower than the resting potential.</a:t>
            </a:r>
          </a:p>
          <a:p>
            <a:r>
              <a:rPr lang="en-US" dirty="0" smtClean="0">
                <a:latin typeface="+mj-lt"/>
              </a:rPr>
              <a:t>The </a:t>
            </a:r>
            <a:r>
              <a:rPr lang="en-US" b="1" dirty="0" smtClean="0">
                <a:latin typeface="+mj-lt"/>
              </a:rPr>
              <a:t>refractory period </a:t>
            </a:r>
            <a:r>
              <a:rPr lang="en-US" dirty="0" smtClean="0">
                <a:latin typeface="+mj-lt"/>
              </a:rPr>
              <a:t>is when the Na+ and K+ ions are returned to their original locations. During this time of replacement, the neuron doesn’t respond to any stimuli.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48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 of a Nerve Impulse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45" y="1889187"/>
            <a:ext cx="5207668" cy="400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116" y="1535054"/>
            <a:ext cx="4749201" cy="472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88393" y="625969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http://softdroid.net/neiron-ru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3027" y="6075024"/>
            <a:ext cx="489117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http://www.dummies.com/how-to/content/understanding-the-transmission-of-nerve-impulses.html</a:t>
            </a:r>
          </a:p>
        </p:txBody>
      </p:sp>
    </p:spTree>
    <p:extLst>
      <p:ext uri="{BB962C8B-B14F-4D97-AF65-F5344CB8AC3E}">
        <p14:creationId xmlns:p14="http://schemas.microsoft.com/office/powerpoint/2010/main" val="983920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Neurotransmitters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Chemical messengers that transmit signals across a chemical synapse from one neuron to another</a:t>
            </a:r>
          </a:p>
          <a:p>
            <a:r>
              <a:rPr lang="en-US" dirty="0" smtClean="0">
                <a:latin typeface="+mj-lt"/>
              </a:rPr>
              <a:t>Neurotransmitters are released from synaptic vesicles into the synaptic cleft, or gap, and received by receptors on another neuron</a:t>
            </a:r>
          </a:p>
          <a:p>
            <a:r>
              <a:rPr lang="en-US" dirty="0" smtClean="0">
                <a:latin typeface="+mj-lt"/>
              </a:rPr>
              <a:t>Post-synaptic potentials that are caused by neurotransmitter chemicals are:</a:t>
            </a:r>
          </a:p>
          <a:p>
            <a:pPr lvl="1"/>
            <a:r>
              <a:rPr lang="en-US" dirty="0" smtClean="0">
                <a:latin typeface="+mj-lt"/>
              </a:rPr>
              <a:t>depolarizing resulting in excitatory postsynaptic potential, or EPSP</a:t>
            </a:r>
          </a:p>
          <a:p>
            <a:pPr lvl="1"/>
            <a:r>
              <a:rPr lang="en-US" dirty="0" smtClean="0">
                <a:latin typeface="+mj-lt"/>
              </a:rPr>
              <a:t>hyperpolarizing resulting in inhibitory postsynaptic potential, or IPSP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3868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Poliomyelitis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Highly infectious and viral disease that attacks the central nervous system causing paralysis</a:t>
            </a:r>
          </a:p>
          <a:p>
            <a:r>
              <a:rPr lang="en-US" dirty="0" smtClean="0">
                <a:latin typeface="+mj-lt"/>
              </a:rPr>
              <a:t>Only prevalent in humans </a:t>
            </a:r>
          </a:p>
          <a:p>
            <a:r>
              <a:rPr lang="en-US" dirty="0" smtClean="0">
                <a:latin typeface="+mj-lt"/>
              </a:rPr>
              <a:t>Spread from person to person orally</a:t>
            </a:r>
          </a:p>
          <a:p>
            <a:r>
              <a:rPr lang="en-US" dirty="0" smtClean="0">
                <a:latin typeface="+mj-lt"/>
              </a:rPr>
              <a:t>Three known types of Polio each causing a different strain of disease: subclinical, non-paralytic, and paralytic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080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Poliomyelitis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199"/>
            <a:ext cx="10160000" cy="502488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Symptoms range </a:t>
            </a:r>
            <a:r>
              <a:rPr lang="en-US" dirty="0">
                <a:latin typeface="+mj-lt"/>
              </a:rPr>
              <a:t>from a </a:t>
            </a:r>
            <a:r>
              <a:rPr lang="en-US" dirty="0" smtClean="0">
                <a:latin typeface="+mj-lt"/>
              </a:rPr>
              <a:t>subclinical to paralytic</a:t>
            </a:r>
          </a:p>
          <a:p>
            <a:r>
              <a:rPr lang="en-US" dirty="0" smtClean="0">
                <a:latin typeface="+mj-lt"/>
              </a:rPr>
              <a:t>Subclinical: may not experience any symptoms; doesn’t affect brain and spinal cord </a:t>
            </a:r>
          </a:p>
          <a:p>
            <a:r>
              <a:rPr lang="en-US" dirty="0" smtClean="0">
                <a:latin typeface="+mj-lt"/>
              </a:rPr>
              <a:t>Non-paralytic: mild symptoms; no paralysis</a:t>
            </a:r>
          </a:p>
          <a:p>
            <a:r>
              <a:rPr lang="en-US" dirty="0" smtClean="0">
                <a:latin typeface="+mj-lt"/>
              </a:rPr>
              <a:t>Paralytic: spinal polio (affects spinal cord), bulbar polio (affects brainstem), </a:t>
            </a:r>
            <a:r>
              <a:rPr lang="en-US" dirty="0" err="1" smtClean="0">
                <a:latin typeface="+mj-lt"/>
              </a:rPr>
              <a:t>bulbospinal</a:t>
            </a:r>
            <a:r>
              <a:rPr lang="en-US" dirty="0" smtClean="0">
                <a:latin typeface="+mj-lt"/>
              </a:rPr>
              <a:t> (affects brain and spine)</a:t>
            </a:r>
          </a:p>
          <a:p>
            <a:r>
              <a:rPr lang="en-US" dirty="0" smtClean="0">
                <a:latin typeface="+mj-lt"/>
              </a:rPr>
              <a:t>Symptoms lasting 2-5 days after contracting virus:</a:t>
            </a:r>
          </a:p>
          <a:p>
            <a:pPr lvl="1"/>
            <a:r>
              <a:rPr lang="en-US" dirty="0" smtClean="0">
                <a:latin typeface="+mj-lt"/>
              </a:rPr>
              <a:t>Fever, headache, nausea, stomach pain, tiredness, and sore throat</a:t>
            </a:r>
          </a:p>
          <a:p>
            <a:r>
              <a:rPr lang="en-US" dirty="0" smtClean="0">
                <a:latin typeface="+mj-lt"/>
              </a:rPr>
              <a:t>Some people develop more serious symptoms that affect brain and spinal cord:</a:t>
            </a:r>
          </a:p>
          <a:p>
            <a:pPr lvl="1"/>
            <a:r>
              <a:rPr lang="en-US" dirty="0" smtClean="0">
                <a:latin typeface="+mj-lt"/>
              </a:rPr>
              <a:t>Paresthesia- feeling </a:t>
            </a:r>
            <a:r>
              <a:rPr lang="en-US" dirty="0">
                <a:latin typeface="+mj-lt"/>
              </a:rPr>
              <a:t>of pins and needles in the </a:t>
            </a:r>
            <a:r>
              <a:rPr lang="en-US" dirty="0" smtClean="0">
                <a:latin typeface="+mj-lt"/>
              </a:rPr>
              <a:t>legs</a:t>
            </a:r>
          </a:p>
          <a:p>
            <a:pPr lvl="1"/>
            <a:r>
              <a:rPr lang="en-US" dirty="0" smtClean="0">
                <a:latin typeface="+mj-lt"/>
              </a:rPr>
              <a:t>Meningitis- infection </a:t>
            </a:r>
            <a:r>
              <a:rPr lang="en-US" dirty="0">
                <a:latin typeface="+mj-lt"/>
              </a:rPr>
              <a:t>of the covering of the spinal cord </a:t>
            </a:r>
            <a:r>
              <a:rPr lang="en-US" dirty="0" smtClean="0">
                <a:latin typeface="+mj-lt"/>
              </a:rPr>
              <a:t>and brain</a:t>
            </a:r>
          </a:p>
          <a:p>
            <a:pPr lvl="1"/>
            <a:r>
              <a:rPr lang="en-US" dirty="0">
                <a:latin typeface="+mj-lt"/>
              </a:rPr>
              <a:t>Paralysis- </a:t>
            </a:r>
            <a:r>
              <a:rPr lang="en-US" dirty="0" smtClean="0">
                <a:latin typeface="+mj-lt"/>
              </a:rPr>
              <a:t>can’t </a:t>
            </a:r>
            <a:r>
              <a:rPr lang="en-US" dirty="0">
                <a:latin typeface="+mj-lt"/>
              </a:rPr>
              <a:t>move parts of the </a:t>
            </a:r>
            <a:r>
              <a:rPr lang="en-US" dirty="0" smtClean="0">
                <a:latin typeface="+mj-lt"/>
              </a:rPr>
              <a:t>body </a:t>
            </a:r>
            <a:r>
              <a:rPr lang="en-US" dirty="0">
                <a:latin typeface="+mj-lt"/>
              </a:rPr>
              <a:t>or weakness in the </a:t>
            </a:r>
            <a:r>
              <a:rPr lang="en-US" dirty="0" smtClean="0">
                <a:latin typeface="+mj-lt"/>
              </a:rPr>
              <a:t>arms and legs </a:t>
            </a:r>
          </a:p>
          <a:p>
            <a:pPr lvl="2"/>
            <a:r>
              <a:rPr lang="en-US" dirty="0" smtClean="0">
                <a:latin typeface="+mj-lt"/>
              </a:rPr>
              <a:t>1 </a:t>
            </a:r>
            <a:r>
              <a:rPr lang="en-US" dirty="0">
                <a:latin typeface="+mj-lt"/>
              </a:rPr>
              <a:t>in 200 cases of Polio leads to irreversible </a:t>
            </a:r>
            <a:r>
              <a:rPr lang="en-US" dirty="0" smtClean="0">
                <a:latin typeface="+mj-lt"/>
              </a:rPr>
              <a:t>paralysis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8077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Poliomyelitis Prevalence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Mainly affects small children (under the age of 5)</a:t>
            </a:r>
          </a:p>
          <a:p>
            <a:r>
              <a:rPr lang="en-US" dirty="0" smtClean="0">
                <a:latin typeface="+mj-lt"/>
              </a:rPr>
              <a:t>Transmitted through places with poor sanitary conditions</a:t>
            </a:r>
          </a:p>
          <a:p>
            <a:r>
              <a:rPr lang="en-US" dirty="0" smtClean="0">
                <a:latin typeface="+mj-lt"/>
              </a:rPr>
              <a:t>Cases have reduced by 99 percent since 1988 </a:t>
            </a:r>
          </a:p>
          <a:p>
            <a:pPr lvl="1"/>
            <a:r>
              <a:rPr lang="en-US" dirty="0">
                <a:latin typeface="+mj-lt"/>
              </a:rPr>
              <a:t>f</a:t>
            </a:r>
            <a:r>
              <a:rPr lang="en-US" dirty="0" smtClean="0">
                <a:latin typeface="+mj-lt"/>
              </a:rPr>
              <a:t>rom 350,000 cases to 359 cases in 2014</a:t>
            </a:r>
          </a:p>
          <a:p>
            <a:r>
              <a:rPr lang="en-US" dirty="0" smtClean="0">
                <a:latin typeface="+mj-lt"/>
              </a:rPr>
              <a:t>Afghanistan and Pakistan are the countries prone to polio-epidemic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0666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Poliomyelitis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Can be treated with two types of vaccines:</a:t>
            </a:r>
          </a:p>
          <a:p>
            <a:pPr lvl="1"/>
            <a:r>
              <a:rPr lang="en-US" dirty="0" smtClean="0">
                <a:latin typeface="+mj-lt"/>
              </a:rPr>
              <a:t>Oral Poliovirus Vaccine </a:t>
            </a:r>
            <a:r>
              <a:rPr lang="en-US" dirty="0">
                <a:latin typeface="+mj-lt"/>
              </a:rPr>
              <a:t>(</a:t>
            </a:r>
            <a:r>
              <a:rPr lang="en-US" dirty="0" smtClean="0">
                <a:latin typeface="+mj-lt"/>
              </a:rPr>
              <a:t>OPV)- given orally</a:t>
            </a:r>
          </a:p>
          <a:p>
            <a:pPr lvl="1"/>
            <a:r>
              <a:rPr lang="en-US" dirty="0">
                <a:latin typeface="+mj-lt"/>
              </a:rPr>
              <a:t>I</a:t>
            </a:r>
            <a:r>
              <a:rPr lang="en-US" dirty="0" smtClean="0">
                <a:latin typeface="+mj-lt"/>
              </a:rPr>
              <a:t>nactivated Poliovirus Vaccine </a:t>
            </a:r>
            <a:r>
              <a:rPr lang="en-US" dirty="0">
                <a:latin typeface="+mj-lt"/>
              </a:rPr>
              <a:t>(</a:t>
            </a:r>
            <a:r>
              <a:rPr lang="en-US" dirty="0" smtClean="0">
                <a:latin typeface="+mj-lt"/>
              </a:rPr>
              <a:t>IPV)- given </a:t>
            </a:r>
            <a:r>
              <a:rPr lang="en-US" dirty="0">
                <a:latin typeface="+mj-lt"/>
              </a:rPr>
              <a:t>as an injection in the leg or arm, depending on the patient's </a:t>
            </a:r>
            <a:r>
              <a:rPr lang="en-US" dirty="0" smtClean="0">
                <a:latin typeface="+mj-lt"/>
              </a:rPr>
              <a:t>age</a:t>
            </a:r>
          </a:p>
          <a:p>
            <a:r>
              <a:rPr lang="en-US" dirty="0" smtClean="0">
                <a:latin typeface="+mj-lt"/>
              </a:rPr>
              <a:t>The IPV has only been used in the U.S. since 2000</a:t>
            </a:r>
          </a:p>
          <a:p>
            <a:r>
              <a:rPr lang="en-US" dirty="0" smtClean="0">
                <a:latin typeface="+mj-lt"/>
              </a:rPr>
              <a:t>The OPV is still used throughout much of the world today</a:t>
            </a:r>
            <a:endParaRPr lang="en-US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933" y="4498159"/>
            <a:ext cx="2879605" cy="188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9554" y="6414780"/>
            <a:ext cx="2208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http://www.pbs.org/newshour/tag/polio/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136" y="4498159"/>
            <a:ext cx="2832964" cy="188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7354" y="6440659"/>
            <a:ext cx="47445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http://www.thestar.com.my/Lifestyle/Health/2013/08/25/Keeping-polio-a-thing-of-the-past/</a:t>
            </a:r>
          </a:p>
        </p:txBody>
      </p:sp>
    </p:spTree>
    <p:extLst>
      <p:ext uri="{BB962C8B-B14F-4D97-AF65-F5344CB8AC3E}">
        <p14:creationId xmlns:p14="http://schemas.microsoft.com/office/powerpoint/2010/main" val="1240535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Alzheimer’s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Most common form of dementia</a:t>
            </a:r>
          </a:p>
          <a:p>
            <a:r>
              <a:rPr lang="en-US" dirty="0" smtClean="0">
                <a:latin typeface="+mj-lt"/>
              </a:rPr>
              <a:t>Accounts for 60-80 percent of dementia cases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C</a:t>
            </a:r>
            <a:r>
              <a:rPr lang="en-US" dirty="0" smtClean="0">
                <a:latin typeface="+mj-lt"/>
              </a:rPr>
              <a:t>auses problems with memory, thinking, and behavior</a:t>
            </a:r>
          </a:p>
          <a:p>
            <a:r>
              <a:rPr lang="en-US" dirty="0" smtClean="0">
                <a:latin typeface="+mj-lt"/>
              </a:rPr>
              <a:t>Sixth leading cause of death in the United States</a:t>
            </a:r>
          </a:p>
          <a:p>
            <a:r>
              <a:rPr lang="en-US" dirty="0" smtClean="0">
                <a:latin typeface="+mj-lt"/>
              </a:rPr>
              <a:t>Toxic changes take place in brain even before disease is noticeable</a:t>
            </a:r>
          </a:p>
          <a:p>
            <a:r>
              <a:rPr lang="en-US" dirty="0">
                <a:latin typeface="+mj-lt"/>
              </a:rPr>
              <a:t> Abnormal deposits of proteins form amyloid plaques and tau tangles throughout the </a:t>
            </a:r>
            <a:r>
              <a:rPr lang="en-US" dirty="0" smtClean="0">
                <a:latin typeface="+mj-lt"/>
              </a:rPr>
              <a:t>brain</a:t>
            </a:r>
          </a:p>
          <a:p>
            <a:r>
              <a:rPr lang="en-US" dirty="0" smtClean="0">
                <a:latin typeface="+mj-lt"/>
              </a:rPr>
              <a:t>Once-healthy </a:t>
            </a:r>
            <a:r>
              <a:rPr lang="en-US" dirty="0">
                <a:latin typeface="+mj-lt"/>
              </a:rPr>
              <a:t>neurons stop </a:t>
            </a:r>
            <a:r>
              <a:rPr lang="en-US" dirty="0" smtClean="0">
                <a:latin typeface="+mj-lt"/>
              </a:rPr>
              <a:t>functioning, lose </a:t>
            </a:r>
            <a:r>
              <a:rPr lang="en-US" dirty="0">
                <a:latin typeface="+mj-lt"/>
              </a:rPr>
              <a:t>connections with other neurons, and </a:t>
            </a:r>
            <a:r>
              <a:rPr lang="en-US" dirty="0" smtClean="0">
                <a:latin typeface="+mj-lt"/>
              </a:rPr>
              <a:t>die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307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+mj-lt"/>
              </a:rPr>
              <a:t>A complex network of nerves and cells that </a:t>
            </a:r>
            <a:r>
              <a:rPr lang="en-US" sz="2400" dirty="0" smtClean="0">
                <a:latin typeface="+mj-lt"/>
              </a:rPr>
              <a:t>carries </a:t>
            </a:r>
            <a:r>
              <a:rPr lang="en-US" sz="2400" dirty="0" smtClean="0">
                <a:latin typeface="+mj-lt"/>
              </a:rPr>
              <a:t>messages throughout different parts of the body</a:t>
            </a:r>
          </a:p>
          <a:p>
            <a:r>
              <a:rPr lang="en-US" sz="2400" dirty="0" smtClean="0">
                <a:latin typeface="+mj-lt"/>
              </a:rPr>
              <a:t>Controls movement of muscles and the function of internal organs</a:t>
            </a:r>
          </a:p>
          <a:p>
            <a:r>
              <a:rPr lang="en-US" sz="2400" dirty="0" smtClean="0">
                <a:latin typeface="+mj-lt"/>
              </a:rPr>
              <a:t>Made of the central nervous system and the peripheral nervous system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722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Alzheimer’s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Symptoms develop slowly and grow worse over time, eventually interfering with everyday tasks</a:t>
            </a:r>
          </a:p>
          <a:p>
            <a:r>
              <a:rPr lang="en-US" dirty="0" smtClean="0">
                <a:latin typeface="+mj-lt"/>
              </a:rPr>
              <a:t>Begins with mild memory loss but can lead into problems with communicating and responding to environment</a:t>
            </a:r>
          </a:p>
          <a:p>
            <a:r>
              <a:rPr lang="en-US" dirty="0" smtClean="0">
                <a:latin typeface="+mj-lt"/>
              </a:rPr>
              <a:t>Usually live on another 8 years after symptoms are noticeable to other people but can survive for another 20 years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29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Alzheimer’s Prevalence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Occurs in people over 65 years</a:t>
            </a:r>
          </a:p>
          <a:p>
            <a:r>
              <a:rPr lang="en-US" dirty="0" smtClean="0">
                <a:latin typeface="+mj-lt"/>
              </a:rPr>
              <a:t>Early-onset Alzheimer's- a </a:t>
            </a:r>
            <a:r>
              <a:rPr lang="en-US" dirty="0">
                <a:latin typeface="+mj-lt"/>
              </a:rPr>
              <a:t>genetic mutation is usually the </a:t>
            </a:r>
            <a:r>
              <a:rPr lang="en-US" dirty="0" smtClean="0">
                <a:latin typeface="+mj-lt"/>
              </a:rPr>
              <a:t>cause</a:t>
            </a:r>
          </a:p>
          <a:p>
            <a:r>
              <a:rPr lang="en-US" dirty="0" smtClean="0">
                <a:latin typeface="+mj-lt"/>
              </a:rPr>
              <a:t>Late-onset Alzheimer's- </a:t>
            </a:r>
            <a:r>
              <a:rPr lang="en-US" dirty="0">
                <a:latin typeface="+mj-lt"/>
              </a:rPr>
              <a:t>arises from a complex series of brain changes that occur over </a:t>
            </a:r>
            <a:r>
              <a:rPr lang="en-US" dirty="0" smtClean="0">
                <a:latin typeface="+mj-lt"/>
              </a:rPr>
              <a:t>decades; genetic, environmental, and lifestyle factors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2"/>
          <a:stretch/>
        </p:blipFill>
        <p:spPr bwMode="auto">
          <a:xfrm>
            <a:off x="3165894" y="3942466"/>
            <a:ext cx="5906938" cy="235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7188" y="6380275"/>
            <a:ext cx="4604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http://columbiasciencereview.com/2015/04/18/a-promising-cure-for-alzheimers-disease/</a:t>
            </a:r>
          </a:p>
        </p:txBody>
      </p:sp>
    </p:spTree>
    <p:extLst>
      <p:ext uri="{BB962C8B-B14F-4D97-AF65-F5344CB8AC3E}">
        <p14:creationId xmlns:p14="http://schemas.microsoft.com/office/powerpoint/2010/main" val="3162917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Alzheimer’s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No current cure for Alzheimer’s</a:t>
            </a:r>
          </a:p>
          <a:p>
            <a:r>
              <a:rPr lang="en-US" dirty="0" smtClean="0">
                <a:latin typeface="+mj-lt"/>
              </a:rPr>
              <a:t>Treatments are available for slowing the effects of dementia</a:t>
            </a:r>
          </a:p>
          <a:p>
            <a:r>
              <a:rPr lang="en-US" dirty="0" smtClean="0">
                <a:latin typeface="+mj-lt"/>
              </a:rPr>
              <a:t>Research continues to find a cure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920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latin typeface="+mj-lt"/>
                <a:hlinkClick r:id="rId2"/>
              </a:rPr>
              <a:t>http://</a:t>
            </a:r>
            <a:r>
              <a:rPr lang="en-US" sz="1200" dirty="0" smtClean="0">
                <a:latin typeface="+mj-lt"/>
                <a:hlinkClick r:id="rId2"/>
              </a:rPr>
              <a:t>www.healthline.com/health/poliomyelitis#Overview1</a:t>
            </a:r>
            <a:endParaRPr lang="en-US" sz="1200" dirty="0" smtClean="0">
              <a:latin typeface="+mj-lt"/>
            </a:endParaRPr>
          </a:p>
          <a:p>
            <a:r>
              <a:rPr lang="en-US" sz="1200" dirty="0">
                <a:latin typeface="+mj-lt"/>
                <a:hlinkClick r:id="rId3"/>
              </a:rPr>
              <a:t>http://www.cdc.gov/polio/about</a:t>
            </a:r>
            <a:r>
              <a:rPr lang="en-US" sz="1200" dirty="0" smtClean="0">
                <a:latin typeface="+mj-lt"/>
                <a:hlinkClick r:id="rId3"/>
              </a:rPr>
              <a:t>/</a:t>
            </a:r>
            <a:endParaRPr lang="en-US" sz="1200" dirty="0" smtClean="0">
              <a:latin typeface="+mj-lt"/>
            </a:endParaRPr>
          </a:p>
          <a:p>
            <a:r>
              <a:rPr lang="en-US" sz="1200" dirty="0">
                <a:latin typeface="+mj-lt"/>
                <a:hlinkClick r:id="rId4"/>
              </a:rPr>
              <a:t>http://</a:t>
            </a:r>
            <a:r>
              <a:rPr lang="en-US" sz="1200" dirty="0" smtClean="0">
                <a:latin typeface="+mj-lt"/>
                <a:hlinkClick r:id="rId4"/>
              </a:rPr>
              <a:t>www.alz.org/alzheimers_disease_what_is_alzheimers.asp</a:t>
            </a:r>
            <a:endParaRPr lang="en-US" sz="1200" dirty="0" smtClean="0">
              <a:latin typeface="+mj-lt"/>
            </a:endParaRPr>
          </a:p>
          <a:p>
            <a:r>
              <a:rPr lang="en-US" sz="1200" dirty="0">
                <a:latin typeface="+mj-lt"/>
                <a:hlinkClick r:id="rId5"/>
              </a:rPr>
              <a:t>http://</a:t>
            </a:r>
            <a:r>
              <a:rPr lang="en-US" sz="1200" dirty="0" smtClean="0">
                <a:latin typeface="+mj-lt"/>
                <a:hlinkClick r:id="rId5"/>
              </a:rPr>
              <a:t>www.alz.org/alzheimers_disease_know_the_10_signs.asp</a:t>
            </a:r>
            <a:endParaRPr lang="en-US" sz="1200" dirty="0" smtClean="0">
              <a:latin typeface="+mj-lt"/>
            </a:endParaRPr>
          </a:p>
          <a:p>
            <a:r>
              <a:rPr lang="en-US" sz="1200" dirty="0">
                <a:latin typeface="+mj-lt"/>
                <a:hlinkClick r:id="rId6"/>
              </a:rPr>
              <a:t>http://</a:t>
            </a:r>
            <a:r>
              <a:rPr lang="en-US" sz="1200" dirty="0" smtClean="0">
                <a:latin typeface="+mj-lt"/>
                <a:hlinkClick r:id="rId6"/>
              </a:rPr>
              <a:t>www.emedicinehealth.com/anatomy_of_the_central_nervous_system/page2_em.htm</a:t>
            </a:r>
            <a:endParaRPr lang="en-US" sz="1200" dirty="0" smtClean="0">
              <a:latin typeface="+mj-lt"/>
            </a:endParaRPr>
          </a:p>
          <a:p>
            <a:r>
              <a:rPr lang="en-US" sz="1200" dirty="0">
                <a:latin typeface="+mj-lt"/>
                <a:hlinkClick r:id="rId7"/>
              </a:rPr>
              <a:t>http://</a:t>
            </a:r>
            <a:r>
              <a:rPr lang="en-US" sz="1200" dirty="0" smtClean="0">
                <a:latin typeface="+mj-lt"/>
                <a:hlinkClick r:id="rId7"/>
              </a:rPr>
              <a:t>www.christopherreeve.org/site/c.ddJFKRNoFiG/b.4452157/k.3E9D/What_is_the_Central_Nervous_System.htm</a:t>
            </a:r>
            <a:endParaRPr lang="en-US" sz="1200" dirty="0" smtClean="0">
              <a:latin typeface="+mj-lt"/>
            </a:endParaRPr>
          </a:p>
          <a:p>
            <a:r>
              <a:rPr lang="en-US" sz="1200" dirty="0">
                <a:latin typeface="+mj-lt"/>
                <a:hlinkClick r:id="rId8"/>
              </a:rPr>
              <a:t>https://</a:t>
            </a:r>
            <a:r>
              <a:rPr lang="en-US" sz="1200" dirty="0" smtClean="0">
                <a:latin typeface="+mj-lt"/>
                <a:hlinkClick r:id="rId8"/>
              </a:rPr>
              <a:t>en.wikipedia.org/wiki/Reflex_arc</a:t>
            </a:r>
            <a:endParaRPr lang="en-US" sz="1200" dirty="0" smtClean="0">
              <a:latin typeface="+mj-lt"/>
            </a:endParaRPr>
          </a:p>
          <a:p>
            <a:r>
              <a:rPr lang="en-US" sz="1200" dirty="0">
                <a:latin typeface="+mj-lt"/>
                <a:hlinkClick r:id="rId9"/>
              </a:rPr>
              <a:t>http://</a:t>
            </a:r>
            <a:r>
              <a:rPr lang="en-US" sz="1200" dirty="0" smtClean="0">
                <a:latin typeface="+mj-lt"/>
                <a:hlinkClick r:id="rId9"/>
              </a:rPr>
              <a:t>biology.about.com/od/organsystems/a/aa061804a.htm</a:t>
            </a:r>
            <a:endParaRPr lang="en-US" sz="1200" dirty="0" smtClean="0">
              <a:latin typeface="+mj-lt"/>
            </a:endParaRPr>
          </a:p>
          <a:p>
            <a:r>
              <a:rPr lang="en-US" sz="1200" dirty="0">
                <a:latin typeface="+mj-lt"/>
                <a:hlinkClick r:id="rId10"/>
              </a:rPr>
              <a:t>http://</a:t>
            </a:r>
            <a:r>
              <a:rPr lang="en-US" sz="1200" dirty="0" smtClean="0">
                <a:latin typeface="+mj-lt"/>
                <a:hlinkClick r:id="rId10"/>
              </a:rPr>
              <a:t>www.mhhe.com/biosci/esp/2001_saladin/folder_structure/in/m2/s7/index.htm</a:t>
            </a:r>
            <a:endParaRPr lang="en-US" sz="1200" dirty="0" smtClean="0">
              <a:latin typeface="+mj-lt"/>
            </a:endParaRPr>
          </a:p>
          <a:p>
            <a:r>
              <a:rPr lang="en-US" sz="1200" dirty="0">
                <a:latin typeface="+mj-lt"/>
                <a:hlinkClick r:id="rId11"/>
              </a:rPr>
              <a:t>http://</a:t>
            </a:r>
            <a:r>
              <a:rPr lang="en-US" sz="1200" dirty="0" smtClean="0">
                <a:latin typeface="+mj-lt"/>
                <a:hlinkClick r:id="rId11"/>
              </a:rPr>
              <a:t>sites.sinauer.com/neuroscience5e/animations05.02.html</a:t>
            </a:r>
            <a:endParaRPr lang="en-US" sz="1200" dirty="0" smtClean="0">
              <a:latin typeface="+mj-lt"/>
            </a:endParaRPr>
          </a:p>
          <a:p>
            <a:r>
              <a:rPr lang="en-US" sz="1200" dirty="0">
                <a:latin typeface="+mj-lt"/>
                <a:hlinkClick r:id="rId12"/>
              </a:rPr>
              <a:t>http://</a:t>
            </a:r>
            <a:r>
              <a:rPr lang="en-US" sz="1200" dirty="0" smtClean="0">
                <a:latin typeface="+mj-lt"/>
                <a:hlinkClick r:id="rId12"/>
              </a:rPr>
              <a:t>www.cerebromente.org.br/n01/arquitet/hemisferios_i.htm</a:t>
            </a:r>
            <a:endParaRPr lang="en-US" sz="1200" dirty="0" smtClean="0">
              <a:latin typeface="+mj-lt"/>
            </a:endParaRPr>
          </a:p>
          <a:p>
            <a:r>
              <a:rPr lang="en-US" sz="1200" dirty="0">
                <a:latin typeface="+mj-lt"/>
                <a:hlinkClick r:id="rId13"/>
              </a:rPr>
              <a:t>http://</a:t>
            </a:r>
            <a:r>
              <a:rPr lang="en-US" sz="1200" dirty="0" smtClean="0">
                <a:latin typeface="+mj-lt"/>
                <a:hlinkClick r:id="rId13"/>
              </a:rPr>
              <a:t>biology.about.com/od/anatomy/p/diencephalon.htm</a:t>
            </a:r>
            <a:endParaRPr lang="en-US" sz="1200" dirty="0" smtClean="0">
              <a:latin typeface="+mj-lt"/>
            </a:endParaRPr>
          </a:p>
          <a:p>
            <a:r>
              <a:rPr lang="en-US" sz="1200" dirty="0">
                <a:latin typeface="+mj-lt"/>
                <a:hlinkClick r:id="rId14"/>
              </a:rPr>
              <a:t>http://</a:t>
            </a:r>
            <a:r>
              <a:rPr lang="en-US" sz="1200" dirty="0" smtClean="0">
                <a:latin typeface="+mj-lt"/>
                <a:hlinkClick r:id="rId14"/>
              </a:rPr>
              <a:t>www.healthline.com/human-body-maps/cerebellum</a:t>
            </a:r>
            <a:endParaRPr lang="en-US" sz="1200" dirty="0" smtClean="0">
              <a:latin typeface="+mj-lt"/>
            </a:endParaRPr>
          </a:p>
          <a:p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1481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+mj-lt"/>
              </a:rPr>
              <a:t>Consists the brain and spinal cord</a:t>
            </a:r>
          </a:p>
          <a:p>
            <a:pPr lvl="1"/>
            <a:r>
              <a:rPr lang="en-US" sz="2300" dirty="0" smtClean="0">
                <a:latin typeface="+mj-lt"/>
              </a:rPr>
              <a:t>Brain: important role in awareness, sensations, thought, speech, and reflexes</a:t>
            </a:r>
          </a:p>
          <a:p>
            <a:pPr lvl="1"/>
            <a:r>
              <a:rPr lang="en-US" sz="2300" dirty="0" smtClean="0">
                <a:latin typeface="+mj-lt"/>
              </a:rPr>
              <a:t>Spinal cord: carries messages back and forth from brain to peripheral nerves</a:t>
            </a:r>
          </a:p>
          <a:p>
            <a:r>
              <a:rPr lang="en-US" sz="2400" dirty="0" smtClean="0">
                <a:latin typeface="+mj-lt"/>
              </a:rPr>
              <a:t>Responsible for sending, receiving, and interpreting signals from all parts of the body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056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+mj-lt"/>
              </a:rPr>
              <a:t>Portion of nervous system outside the brain and spinal cord</a:t>
            </a:r>
          </a:p>
          <a:p>
            <a:r>
              <a:rPr lang="en-US" sz="2400" dirty="0" smtClean="0">
                <a:latin typeface="+mj-lt"/>
              </a:rPr>
              <a:t>Two types of cells in the Peripheral Nervous System: </a:t>
            </a:r>
          </a:p>
          <a:p>
            <a:pPr lvl="1"/>
            <a:r>
              <a:rPr lang="en-US" sz="2200" dirty="0" smtClean="0">
                <a:latin typeface="+mj-lt"/>
              </a:rPr>
              <a:t>Cells of sensory nervous system: send </a:t>
            </a:r>
            <a:r>
              <a:rPr lang="en-US" sz="2200" dirty="0">
                <a:latin typeface="+mj-lt"/>
              </a:rPr>
              <a:t>information to the </a:t>
            </a:r>
            <a:r>
              <a:rPr lang="en-US" sz="2200" dirty="0" smtClean="0">
                <a:latin typeface="+mj-lt"/>
              </a:rPr>
              <a:t>central nervous system from </a:t>
            </a:r>
            <a:r>
              <a:rPr lang="en-US" sz="2200" dirty="0">
                <a:latin typeface="+mj-lt"/>
              </a:rPr>
              <a:t>internal organs or from external </a:t>
            </a:r>
            <a:r>
              <a:rPr lang="en-US" sz="2200" dirty="0" smtClean="0">
                <a:latin typeface="+mj-lt"/>
              </a:rPr>
              <a:t>stimuli</a:t>
            </a:r>
          </a:p>
          <a:p>
            <a:pPr lvl="1"/>
            <a:r>
              <a:rPr lang="en-US" sz="2200" dirty="0" smtClean="0">
                <a:latin typeface="+mj-lt"/>
              </a:rPr>
              <a:t>Cells of motor nervous </a:t>
            </a:r>
            <a:r>
              <a:rPr lang="en-US" sz="2200" dirty="0">
                <a:latin typeface="+mj-lt"/>
              </a:rPr>
              <a:t>system: </a:t>
            </a:r>
            <a:r>
              <a:rPr lang="en-US" sz="2200" dirty="0" smtClean="0">
                <a:latin typeface="+mj-lt"/>
              </a:rPr>
              <a:t>carry </a:t>
            </a:r>
            <a:r>
              <a:rPr lang="en-US" sz="2200" dirty="0">
                <a:latin typeface="+mj-lt"/>
              </a:rPr>
              <a:t>information from </a:t>
            </a:r>
            <a:r>
              <a:rPr lang="en-US" sz="2200" dirty="0" smtClean="0">
                <a:latin typeface="+mj-lt"/>
              </a:rPr>
              <a:t>the central nervous system </a:t>
            </a:r>
            <a:r>
              <a:rPr lang="en-US" sz="2200" dirty="0">
                <a:latin typeface="+mj-lt"/>
              </a:rPr>
              <a:t>to organs, muscles, and glands.</a:t>
            </a:r>
            <a:endParaRPr lang="en-US" sz="2200" dirty="0" smtClean="0">
              <a:latin typeface="+mj-lt"/>
            </a:endParaRPr>
          </a:p>
          <a:p>
            <a:pPr lvl="2"/>
            <a:r>
              <a:rPr lang="en-US" sz="2000" dirty="0" smtClean="0">
                <a:latin typeface="+mj-lt"/>
              </a:rPr>
              <a:t>Further divided </a:t>
            </a:r>
            <a:r>
              <a:rPr lang="en-US" sz="2000" dirty="0">
                <a:latin typeface="+mj-lt"/>
              </a:rPr>
              <a:t>into somatic nervous system and the autonomic nervous </a:t>
            </a:r>
            <a:r>
              <a:rPr lang="en-US" sz="2000" dirty="0" smtClean="0">
                <a:latin typeface="+mj-lt"/>
              </a:rPr>
              <a:t>system</a:t>
            </a:r>
            <a:endParaRPr lang="en-US" dirty="0" smtClean="0">
              <a:latin typeface="+mj-lt"/>
            </a:endParaRPr>
          </a:p>
          <a:p>
            <a:pPr lvl="3"/>
            <a:r>
              <a:rPr lang="en-US" sz="1800" dirty="0">
                <a:latin typeface="+mj-lt"/>
              </a:rPr>
              <a:t>Somatic: controls skeletal muscle as well as external sensory organs such as the </a:t>
            </a:r>
            <a:r>
              <a:rPr lang="en-US" sz="1800" dirty="0" smtClean="0">
                <a:latin typeface="+mj-lt"/>
              </a:rPr>
              <a:t>skin</a:t>
            </a:r>
          </a:p>
          <a:p>
            <a:pPr lvl="3"/>
            <a:r>
              <a:rPr lang="en-US" sz="1800" dirty="0">
                <a:latin typeface="+mj-lt"/>
              </a:rPr>
              <a:t>Autonomic: </a:t>
            </a:r>
            <a:r>
              <a:rPr lang="en-US" sz="1800" dirty="0" smtClean="0">
                <a:latin typeface="+mj-lt"/>
              </a:rPr>
              <a:t>controls </a:t>
            </a:r>
            <a:r>
              <a:rPr lang="en-US" sz="1800" dirty="0">
                <a:latin typeface="+mj-lt"/>
              </a:rPr>
              <a:t>involuntary muscles, such as smooth and cardiac </a:t>
            </a:r>
            <a:r>
              <a:rPr lang="en-US" sz="1800" dirty="0" smtClean="0">
                <a:latin typeface="+mj-lt"/>
              </a:rPr>
              <a:t>muscle. Also called involuntary nervous system</a:t>
            </a:r>
          </a:p>
          <a:p>
            <a:pPr lvl="1"/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7440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of Neurons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1457023" y="2559463"/>
              <a:ext cx="3408480" cy="30430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3423" y="2542183"/>
                <a:ext cx="3430080" cy="30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6920743" y="2641183"/>
              <a:ext cx="3507120" cy="29354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01303" y="2621383"/>
                <a:ext cx="3537720" cy="29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3864703" y="3155983"/>
              <a:ext cx="367200" cy="3970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47063" y="3143383"/>
                <a:ext cx="40284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/>
              <p14:cNvContentPartPr/>
              <p14:nvPr/>
            </p14:nvContentPartPr>
            <p14:xfrm>
              <a:off x="3295183" y="3923143"/>
              <a:ext cx="436320" cy="4777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76463" y="3904783"/>
                <a:ext cx="473400" cy="5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Ink 40"/>
              <p14:cNvContentPartPr/>
              <p14:nvPr/>
            </p14:nvContentPartPr>
            <p14:xfrm>
              <a:off x="3943183" y="3284863"/>
              <a:ext cx="203040" cy="23868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97823" y="3238783"/>
                <a:ext cx="30672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2" name="Ink 41"/>
              <p14:cNvContentPartPr/>
              <p14:nvPr/>
            </p14:nvContentPartPr>
            <p14:xfrm>
              <a:off x="3401743" y="4074343"/>
              <a:ext cx="251280" cy="23544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42068" y="4036241"/>
                <a:ext cx="331086" cy="323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3" name="Ink 42"/>
              <p14:cNvContentPartPr/>
              <p14:nvPr/>
            </p14:nvContentPartPr>
            <p14:xfrm>
              <a:off x="4513423" y="4052743"/>
              <a:ext cx="1000080" cy="88272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67343" y="3986143"/>
                <a:ext cx="1112760" cy="9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2" name="Ink 51"/>
              <p14:cNvContentPartPr/>
              <p14:nvPr/>
            </p14:nvContentPartPr>
            <p14:xfrm>
              <a:off x="6624463" y="4021423"/>
              <a:ext cx="588240" cy="47268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06103" y="4002343"/>
                <a:ext cx="609480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3" name="Ink 52"/>
              <p14:cNvContentPartPr/>
              <p14:nvPr/>
            </p14:nvContentPartPr>
            <p14:xfrm>
              <a:off x="6507463" y="4836823"/>
              <a:ext cx="568800" cy="36936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88383" y="4817383"/>
                <a:ext cx="59832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9" name="Ink 58"/>
              <p14:cNvContentPartPr/>
              <p14:nvPr/>
            </p14:nvContentPartPr>
            <p14:xfrm>
              <a:off x="6391903" y="3077863"/>
              <a:ext cx="600120" cy="37584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75343" y="3059863"/>
                <a:ext cx="62028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7" name="Ink 66"/>
              <p14:cNvContentPartPr/>
              <p14:nvPr/>
            </p14:nvContentPartPr>
            <p14:xfrm>
              <a:off x="3621343" y="4305463"/>
              <a:ext cx="0" cy="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0" name="Ink 69"/>
              <p14:cNvContentPartPr/>
              <p14:nvPr/>
            </p14:nvContentPartPr>
            <p14:xfrm>
              <a:off x="4727623" y="4813423"/>
              <a:ext cx="0" cy="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2" name="Ink 71"/>
              <p14:cNvContentPartPr/>
              <p14:nvPr/>
            </p14:nvContentPartPr>
            <p14:xfrm>
              <a:off x="4695943" y="4822063"/>
              <a:ext cx="0" cy="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8" name="Ink 77"/>
              <p14:cNvContentPartPr/>
              <p14:nvPr/>
            </p14:nvContentPartPr>
            <p14:xfrm>
              <a:off x="6564343" y="4199263"/>
              <a:ext cx="6480" cy="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0" y="0"/>
                <a:ext cx="64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7" name="Ink 86"/>
              <p14:cNvContentPartPr/>
              <p14:nvPr/>
            </p14:nvContentPartPr>
            <p14:xfrm>
              <a:off x="5611063" y="3251383"/>
              <a:ext cx="749160" cy="17496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583703" y="3187663"/>
                <a:ext cx="83376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2" name="Ink 101"/>
              <p14:cNvContentPartPr/>
              <p14:nvPr/>
            </p14:nvContentPartPr>
            <p14:xfrm>
              <a:off x="3939943" y="5048503"/>
              <a:ext cx="432720" cy="35712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929143" y="5037703"/>
                <a:ext cx="45396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3" name="Ink 102"/>
              <p14:cNvContentPartPr/>
              <p14:nvPr/>
            </p14:nvContentPartPr>
            <p14:xfrm>
              <a:off x="6081223" y="4152103"/>
              <a:ext cx="558360" cy="18108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025783" y="4118623"/>
                <a:ext cx="66240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7" name="Ink 106"/>
              <p14:cNvContentPartPr/>
              <p14:nvPr/>
            </p14:nvContentPartPr>
            <p14:xfrm>
              <a:off x="4070623" y="5101423"/>
              <a:ext cx="221400" cy="22356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15903" y="5034823"/>
                <a:ext cx="32976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9" name="Ink 108"/>
              <p14:cNvContentPartPr/>
              <p14:nvPr/>
            </p14:nvContentPartPr>
            <p14:xfrm>
              <a:off x="3597223" y="4295383"/>
              <a:ext cx="0" cy="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2" name="Ink 111"/>
              <p14:cNvContentPartPr/>
              <p14:nvPr/>
            </p14:nvContentPartPr>
            <p14:xfrm>
              <a:off x="2230303" y="2259223"/>
              <a:ext cx="886320" cy="79164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223823" y="2256343"/>
                <a:ext cx="894960" cy="79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54" name="Ink 153"/>
              <p14:cNvContentPartPr/>
              <p14:nvPr/>
            </p14:nvContentPartPr>
            <p14:xfrm>
              <a:off x="7915423" y="2454343"/>
              <a:ext cx="457920" cy="24480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913263" y="2451463"/>
                <a:ext cx="46692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64" name="Ink 163"/>
              <p14:cNvContentPartPr/>
              <p14:nvPr/>
            </p14:nvContentPartPr>
            <p14:xfrm>
              <a:off x="5156383" y="3631543"/>
              <a:ext cx="16560" cy="45720"/>
            </p14:xfrm>
          </p:contentPart>
        </mc:Choice>
        <mc:Fallback xmlns="">
          <p:pic>
            <p:nvPicPr>
              <p:cNvPr id="164" name="Ink 163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089783" y="3605623"/>
                <a:ext cx="13968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66" name="Ink 165"/>
              <p14:cNvContentPartPr/>
              <p14:nvPr/>
            </p14:nvContentPartPr>
            <p14:xfrm>
              <a:off x="4552663" y="5029063"/>
              <a:ext cx="1064160" cy="403920"/>
            </p14:xfrm>
          </p:contentPart>
        </mc:Choice>
        <mc:Fallback xmlns="">
          <p:pic>
            <p:nvPicPr>
              <p:cNvPr id="166" name="Ink 165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491463" y="4983703"/>
                <a:ext cx="118692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67" name="Ink 166"/>
              <p14:cNvContentPartPr/>
              <p14:nvPr/>
            </p14:nvContentPartPr>
            <p14:xfrm>
              <a:off x="6401623" y="5017183"/>
              <a:ext cx="119880" cy="9000"/>
            </p14:xfrm>
          </p:contentPart>
        </mc:Choice>
        <mc:Fallback xmlns="">
          <p:pic>
            <p:nvPicPr>
              <p:cNvPr id="167" name="Ink 166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92263" y="4954183"/>
                <a:ext cx="1922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68" name="Ink 167"/>
              <p14:cNvContentPartPr/>
              <p14:nvPr/>
            </p14:nvContentPartPr>
            <p14:xfrm>
              <a:off x="4731223" y="5219503"/>
              <a:ext cx="14040" cy="11160"/>
            </p14:xfrm>
          </p:contentPart>
        </mc:Choice>
        <mc:Fallback xmlns="">
          <p:pic>
            <p:nvPicPr>
              <p:cNvPr id="168" name="Ink 167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682263" y="5159383"/>
                <a:ext cx="12276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69" name="Ink 168"/>
              <p14:cNvContentPartPr/>
              <p14:nvPr/>
            </p14:nvContentPartPr>
            <p14:xfrm>
              <a:off x="4506583" y="5523703"/>
              <a:ext cx="18000" cy="15480"/>
            </p14:xfrm>
          </p:contentPart>
        </mc:Choice>
        <mc:Fallback xmlns="">
          <p:pic>
            <p:nvPicPr>
              <p:cNvPr id="169" name="Ink 168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445023" y="5465383"/>
                <a:ext cx="1440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70" name="Ink 169"/>
              <p14:cNvContentPartPr/>
              <p14:nvPr/>
            </p14:nvContentPartPr>
            <p14:xfrm>
              <a:off x="6674863" y="5205103"/>
              <a:ext cx="288720" cy="581400"/>
            </p14:xfrm>
          </p:contentPart>
        </mc:Choice>
        <mc:Fallback xmlns="">
          <p:pic>
            <p:nvPicPr>
              <p:cNvPr id="170" name="Ink 169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669823" y="5201143"/>
                <a:ext cx="302400" cy="59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81" name="Ink 180"/>
              <p14:cNvContentPartPr/>
              <p14:nvPr/>
            </p14:nvContentPartPr>
            <p14:xfrm>
              <a:off x="4791703" y="4978663"/>
              <a:ext cx="36000" cy="27720"/>
            </p14:xfrm>
          </p:contentPart>
        </mc:Choice>
        <mc:Fallback xmlns="">
          <p:pic>
            <p:nvPicPr>
              <p:cNvPr id="181" name="Ink 180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774063" y="4960663"/>
                <a:ext cx="716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82" name="Ink 181"/>
              <p14:cNvContentPartPr/>
              <p14:nvPr/>
            </p14:nvContentPartPr>
            <p14:xfrm>
              <a:off x="4825543" y="4983343"/>
              <a:ext cx="360" cy="360"/>
            </p14:xfrm>
          </p:contentPart>
        </mc:Choice>
        <mc:Fallback xmlns="">
          <p:pic>
            <p:nvPicPr>
              <p:cNvPr id="182" name="Ink 181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769023" y="4926823"/>
                <a:ext cx="11340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83" name="Ink 182"/>
              <p14:cNvContentPartPr/>
              <p14:nvPr/>
            </p14:nvContentPartPr>
            <p14:xfrm>
              <a:off x="7042423" y="5751943"/>
              <a:ext cx="4627080" cy="307440"/>
            </p14:xfrm>
          </p:contentPart>
        </mc:Choice>
        <mc:Fallback xmlns="">
          <p:pic>
            <p:nvPicPr>
              <p:cNvPr id="183" name="Ink 182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033423" y="5742223"/>
                <a:ext cx="464616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00" name="Ink 199"/>
              <p14:cNvContentPartPr/>
              <p14:nvPr/>
            </p14:nvContentPartPr>
            <p14:xfrm>
              <a:off x="5675503" y="5173423"/>
              <a:ext cx="277200" cy="646920"/>
            </p14:xfrm>
          </p:contentPart>
        </mc:Choice>
        <mc:Fallback xmlns="">
          <p:pic>
            <p:nvPicPr>
              <p:cNvPr id="200" name="Ink 199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670823" y="5168743"/>
                <a:ext cx="290520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01" name="Ink 200"/>
              <p14:cNvContentPartPr/>
              <p14:nvPr/>
            </p14:nvContentPartPr>
            <p14:xfrm>
              <a:off x="4895383" y="6074503"/>
              <a:ext cx="190440" cy="159480"/>
            </p14:xfrm>
          </p:contentPart>
        </mc:Choice>
        <mc:Fallback xmlns="">
          <p:pic>
            <p:nvPicPr>
              <p:cNvPr id="201" name="Ink 200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886383" y="6066943"/>
                <a:ext cx="2008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02" name="Ink 201"/>
              <p14:cNvContentPartPr/>
              <p14:nvPr/>
            </p14:nvContentPartPr>
            <p14:xfrm>
              <a:off x="5067823" y="6091423"/>
              <a:ext cx="205200" cy="137880"/>
            </p14:xfrm>
          </p:contentPart>
        </mc:Choice>
        <mc:Fallback xmlns="">
          <p:pic>
            <p:nvPicPr>
              <p:cNvPr id="202" name="Ink 201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060263" y="6082423"/>
                <a:ext cx="2160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04" name="Ink 203"/>
              <p14:cNvContentPartPr/>
              <p14:nvPr/>
            </p14:nvContentPartPr>
            <p14:xfrm>
              <a:off x="5250343" y="6115183"/>
              <a:ext cx="199080" cy="144000"/>
            </p14:xfrm>
          </p:contentPart>
        </mc:Choice>
        <mc:Fallback xmlns="">
          <p:pic>
            <p:nvPicPr>
              <p:cNvPr id="204" name="Ink 203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241703" y="6106903"/>
                <a:ext cx="21024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05" name="Ink 204"/>
              <p14:cNvContentPartPr/>
              <p14:nvPr/>
            </p14:nvContentPartPr>
            <p14:xfrm>
              <a:off x="5445463" y="6126343"/>
              <a:ext cx="137520" cy="139680"/>
            </p14:xfrm>
          </p:contentPart>
        </mc:Choice>
        <mc:Fallback xmlns="">
          <p:pic>
            <p:nvPicPr>
              <p:cNvPr id="205" name="Ink 204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441503" y="6119863"/>
                <a:ext cx="14292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06" name="Ink 205"/>
              <p14:cNvContentPartPr/>
              <p14:nvPr/>
            </p14:nvContentPartPr>
            <p14:xfrm>
              <a:off x="5561383" y="6146503"/>
              <a:ext cx="91080" cy="89280"/>
            </p14:xfrm>
          </p:contentPart>
        </mc:Choice>
        <mc:Fallback xmlns="">
          <p:pic>
            <p:nvPicPr>
              <p:cNvPr id="206" name="Ink 205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556703" y="6137863"/>
                <a:ext cx="10476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07" name="Ink 206"/>
              <p14:cNvContentPartPr/>
              <p14:nvPr/>
            </p14:nvContentPartPr>
            <p14:xfrm>
              <a:off x="5698543" y="6094303"/>
              <a:ext cx="92880" cy="172440"/>
            </p14:xfrm>
          </p:contentPart>
        </mc:Choice>
        <mc:Fallback xmlns="">
          <p:pic>
            <p:nvPicPr>
              <p:cNvPr id="207" name="Ink 206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694223" y="6088183"/>
                <a:ext cx="10188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08" name="Ink 207"/>
              <p14:cNvContentPartPr/>
              <p14:nvPr/>
            </p14:nvContentPartPr>
            <p14:xfrm>
              <a:off x="5664343" y="6146863"/>
              <a:ext cx="291960" cy="137520"/>
            </p14:xfrm>
          </p:contentPart>
        </mc:Choice>
        <mc:Fallback xmlns="">
          <p:pic>
            <p:nvPicPr>
              <p:cNvPr id="208" name="Ink 207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657863" y="6137863"/>
                <a:ext cx="3006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09" name="Ink 208"/>
              <p14:cNvContentPartPr/>
              <p14:nvPr/>
            </p14:nvContentPartPr>
            <p14:xfrm>
              <a:off x="5929663" y="6174223"/>
              <a:ext cx="153360" cy="110160"/>
            </p14:xfrm>
          </p:contentPart>
        </mc:Choice>
        <mc:Fallback xmlns="">
          <p:pic>
            <p:nvPicPr>
              <p:cNvPr id="209" name="Ink 208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921743" y="6169183"/>
                <a:ext cx="1638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10" name="Ink 209"/>
              <p14:cNvContentPartPr/>
              <p14:nvPr/>
            </p14:nvContentPartPr>
            <p14:xfrm>
              <a:off x="6070063" y="6160183"/>
              <a:ext cx="143640" cy="138240"/>
            </p14:xfrm>
          </p:contentPart>
        </mc:Choice>
        <mc:Fallback xmlns="">
          <p:pic>
            <p:nvPicPr>
              <p:cNvPr id="210" name="Ink 209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062863" y="6151183"/>
                <a:ext cx="15228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11" name="Ink 210"/>
              <p14:cNvContentPartPr/>
              <p14:nvPr/>
            </p14:nvContentPartPr>
            <p14:xfrm>
              <a:off x="6199663" y="6176023"/>
              <a:ext cx="86760" cy="159840"/>
            </p14:xfrm>
          </p:contentPart>
        </mc:Choice>
        <mc:Fallback xmlns="">
          <p:pic>
            <p:nvPicPr>
              <p:cNvPr id="211" name="Ink 210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194623" y="6174223"/>
                <a:ext cx="10044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12" name="Ink 211"/>
              <p14:cNvContentPartPr/>
              <p14:nvPr/>
            </p14:nvContentPartPr>
            <p14:xfrm>
              <a:off x="6301903" y="6224263"/>
              <a:ext cx="250560" cy="127800"/>
            </p14:xfrm>
          </p:contentPart>
        </mc:Choice>
        <mc:Fallback xmlns="">
          <p:pic>
            <p:nvPicPr>
              <p:cNvPr id="212" name="Ink 211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296503" y="6218863"/>
                <a:ext cx="2577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13" name="Ink 212"/>
              <p14:cNvContentPartPr/>
              <p14:nvPr/>
            </p14:nvContentPartPr>
            <p14:xfrm>
              <a:off x="6542743" y="6236863"/>
              <a:ext cx="56160" cy="147600"/>
            </p14:xfrm>
          </p:contentPart>
        </mc:Choice>
        <mc:Fallback xmlns="">
          <p:pic>
            <p:nvPicPr>
              <p:cNvPr id="213" name="Ink 212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534103" y="6231823"/>
                <a:ext cx="734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14" name="Ink 213"/>
              <p14:cNvContentPartPr/>
              <p14:nvPr/>
            </p14:nvContentPartPr>
            <p14:xfrm>
              <a:off x="6536263" y="6143623"/>
              <a:ext cx="29520" cy="16200"/>
            </p14:xfrm>
          </p:contentPart>
        </mc:Choice>
        <mc:Fallback xmlns="">
          <p:pic>
            <p:nvPicPr>
              <p:cNvPr id="214" name="Ink 213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527623" y="6134983"/>
                <a:ext cx="403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15" name="Ink 214"/>
              <p14:cNvContentPartPr/>
              <p14:nvPr/>
            </p14:nvContentPartPr>
            <p14:xfrm>
              <a:off x="6599983" y="6149383"/>
              <a:ext cx="46440" cy="232560"/>
            </p14:xfrm>
          </p:contentPart>
        </mc:Choice>
        <mc:Fallback xmlns="">
          <p:pic>
            <p:nvPicPr>
              <p:cNvPr id="215" name="Ink 214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594223" y="6143623"/>
                <a:ext cx="5940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16" name="Ink 215"/>
              <p14:cNvContentPartPr/>
              <p14:nvPr/>
            </p14:nvContentPartPr>
            <p14:xfrm>
              <a:off x="6583423" y="6177463"/>
              <a:ext cx="184680" cy="188640"/>
            </p14:xfrm>
          </p:contentPart>
        </mc:Choice>
        <mc:Fallback xmlns="">
          <p:pic>
            <p:nvPicPr>
              <p:cNvPr id="216" name="Ink 215"/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577663" y="6172063"/>
                <a:ext cx="19908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17" name="Ink 216"/>
              <p14:cNvContentPartPr/>
              <p14:nvPr/>
            </p14:nvContentPartPr>
            <p14:xfrm>
              <a:off x="6701143" y="6236143"/>
              <a:ext cx="443160" cy="181080"/>
            </p14:xfrm>
          </p:contentPart>
        </mc:Choice>
        <mc:Fallback xmlns="">
          <p:pic>
            <p:nvPicPr>
              <p:cNvPr id="217" name="Ink 216"/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695743" y="6234703"/>
                <a:ext cx="45000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18" name="Ink 217"/>
              <p14:cNvContentPartPr/>
              <p14:nvPr/>
            </p14:nvContentPartPr>
            <p14:xfrm>
              <a:off x="4748143" y="2742343"/>
              <a:ext cx="169200" cy="265320"/>
            </p14:xfrm>
          </p:contentPart>
        </mc:Choice>
        <mc:Fallback xmlns="">
          <p:pic>
            <p:nvPicPr>
              <p:cNvPr id="218" name="Ink 217"/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745983" y="2732623"/>
                <a:ext cx="18108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19" name="Ink 218"/>
              <p14:cNvContentPartPr/>
              <p14:nvPr/>
            </p14:nvContentPartPr>
            <p14:xfrm>
              <a:off x="4672903" y="2686903"/>
              <a:ext cx="178560" cy="189000"/>
            </p14:xfrm>
          </p:contentPart>
        </mc:Choice>
        <mc:Fallback xmlns="">
          <p:pic>
            <p:nvPicPr>
              <p:cNvPr id="219" name="Ink 218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662823" y="2677903"/>
                <a:ext cx="19332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20" name="Ink 219"/>
              <p14:cNvContentPartPr/>
              <p14:nvPr/>
            </p14:nvContentPartPr>
            <p14:xfrm>
              <a:off x="4525303" y="2876623"/>
              <a:ext cx="181800" cy="336960"/>
            </p14:xfrm>
          </p:contentPart>
        </mc:Choice>
        <mc:Fallback xmlns="">
          <p:pic>
            <p:nvPicPr>
              <p:cNvPr id="220" name="Ink 219"/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517023" y="2874103"/>
                <a:ext cx="19152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21" name="Ink 220"/>
              <p14:cNvContentPartPr/>
              <p14:nvPr/>
            </p14:nvContentPartPr>
            <p14:xfrm>
              <a:off x="4672543" y="3105223"/>
              <a:ext cx="84240" cy="180000"/>
            </p14:xfrm>
          </p:contentPart>
        </mc:Choice>
        <mc:Fallback xmlns="">
          <p:pic>
            <p:nvPicPr>
              <p:cNvPr id="221" name="Ink 220"/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63903" y="3097663"/>
                <a:ext cx="1015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22" name="Ink 221"/>
              <p14:cNvContentPartPr/>
              <p14:nvPr/>
            </p14:nvContentPartPr>
            <p14:xfrm>
              <a:off x="4644823" y="3009103"/>
              <a:ext cx="27720" cy="54720"/>
            </p14:xfrm>
          </p:contentPart>
        </mc:Choice>
        <mc:Fallback xmlns="">
          <p:pic>
            <p:nvPicPr>
              <p:cNvPr id="222" name="Ink 221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579663" y="2977423"/>
                <a:ext cx="14220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23" name="Ink 222"/>
              <p14:cNvContentPartPr/>
              <p14:nvPr/>
            </p14:nvContentPartPr>
            <p14:xfrm>
              <a:off x="4701343" y="2834143"/>
              <a:ext cx="6480" cy="2520"/>
            </p14:xfrm>
          </p:contentPart>
        </mc:Choice>
        <mc:Fallback xmlns="">
          <p:pic>
            <p:nvPicPr>
              <p:cNvPr id="223" name="Ink 222"/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637983" y="2770783"/>
                <a:ext cx="1346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24" name="Ink 223"/>
              <p14:cNvContentPartPr/>
              <p14:nvPr/>
            </p14:nvContentPartPr>
            <p14:xfrm>
              <a:off x="4849663" y="2975623"/>
              <a:ext cx="7200" cy="4320"/>
            </p14:xfrm>
          </p:contentPart>
        </mc:Choice>
        <mc:Fallback xmlns="">
          <p:pic>
            <p:nvPicPr>
              <p:cNvPr id="224" name="Ink 223"/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792783" y="2915863"/>
                <a:ext cx="1278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25" name="Ink 224"/>
              <p14:cNvContentPartPr/>
              <p14:nvPr/>
            </p14:nvContentPartPr>
            <p14:xfrm>
              <a:off x="4772983" y="3182263"/>
              <a:ext cx="2520" cy="17280"/>
            </p14:xfrm>
          </p:contentPart>
        </mc:Choice>
        <mc:Fallback xmlns="">
          <p:pic>
            <p:nvPicPr>
              <p:cNvPr id="225" name="Ink 224"/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713223" y="3136183"/>
                <a:ext cx="1213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42" name="Ink 241"/>
              <p14:cNvContentPartPr/>
              <p14:nvPr/>
            </p14:nvContentPartPr>
            <p14:xfrm>
              <a:off x="5689183" y="1550743"/>
              <a:ext cx="5400" cy="14040"/>
            </p14:xfrm>
          </p:contentPart>
        </mc:Choice>
        <mc:Fallback xmlns="">
          <p:pic>
            <p:nvPicPr>
              <p:cNvPr id="242" name="Ink 241"/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684503" y="1543543"/>
                <a:ext cx="147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59" name="Ink 258"/>
              <p14:cNvContentPartPr/>
              <p14:nvPr/>
            </p14:nvContentPartPr>
            <p14:xfrm>
              <a:off x="5018143" y="2479903"/>
              <a:ext cx="1923480" cy="430920"/>
            </p14:xfrm>
          </p:contentPart>
        </mc:Choice>
        <mc:Fallback xmlns="">
          <p:pic>
            <p:nvPicPr>
              <p:cNvPr id="259" name="Ink 258"/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009143" y="2469823"/>
                <a:ext cx="194256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60" name="Ink 259"/>
              <p14:cNvContentPartPr/>
              <p14:nvPr/>
            </p14:nvContentPartPr>
            <p14:xfrm>
              <a:off x="5085463" y="2165263"/>
              <a:ext cx="103680" cy="135720"/>
            </p14:xfrm>
          </p:contentPart>
        </mc:Choice>
        <mc:Fallback xmlns="">
          <p:pic>
            <p:nvPicPr>
              <p:cNvPr id="260" name="Ink 259"/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082943" y="2163463"/>
                <a:ext cx="1094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61" name="Ink 260"/>
              <p14:cNvContentPartPr/>
              <p14:nvPr/>
            </p14:nvContentPartPr>
            <p14:xfrm>
              <a:off x="5193823" y="2183623"/>
              <a:ext cx="122040" cy="104760"/>
            </p14:xfrm>
          </p:contentPart>
        </mc:Choice>
        <mc:Fallback xmlns="">
          <p:pic>
            <p:nvPicPr>
              <p:cNvPr id="261" name="Ink 260"/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191303" y="2181103"/>
                <a:ext cx="13032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62" name="Ink 261"/>
              <p14:cNvContentPartPr/>
              <p14:nvPr/>
            </p14:nvContentPartPr>
            <p14:xfrm>
              <a:off x="5298583" y="2187223"/>
              <a:ext cx="23400" cy="190080"/>
            </p14:xfrm>
          </p:contentPart>
        </mc:Choice>
        <mc:Fallback xmlns="">
          <p:pic>
            <p:nvPicPr>
              <p:cNvPr id="262" name="Ink 261"/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294263" y="2182903"/>
                <a:ext cx="342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63" name="Ink 262"/>
              <p14:cNvContentPartPr/>
              <p14:nvPr/>
            </p14:nvContentPartPr>
            <p14:xfrm>
              <a:off x="5382463" y="2160583"/>
              <a:ext cx="164160" cy="130680"/>
            </p14:xfrm>
          </p:contentPart>
        </mc:Choice>
        <mc:Fallback xmlns="">
          <p:pic>
            <p:nvPicPr>
              <p:cNvPr id="263" name="Ink 262"/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373823" y="2151943"/>
                <a:ext cx="17496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64" name="Ink 263"/>
              <p14:cNvContentPartPr/>
              <p14:nvPr/>
            </p14:nvContentPartPr>
            <p14:xfrm>
              <a:off x="5550223" y="2180743"/>
              <a:ext cx="162000" cy="115200"/>
            </p14:xfrm>
          </p:contentPart>
        </mc:Choice>
        <mc:Fallback xmlns="">
          <p:pic>
            <p:nvPicPr>
              <p:cNvPr id="264" name="Ink 263"/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544823" y="2172463"/>
                <a:ext cx="17028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65" name="Ink 264"/>
              <p14:cNvContentPartPr/>
              <p14:nvPr/>
            </p14:nvContentPartPr>
            <p14:xfrm>
              <a:off x="5709343" y="2241583"/>
              <a:ext cx="48240" cy="171000"/>
            </p14:xfrm>
          </p:contentPart>
        </mc:Choice>
        <mc:Fallback xmlns="">
          <p:pic>
            <p:nvPicPr>
              <p:cNvPr id="265" name="Ink 264"/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705383" y="2237623"/>
                <a:ext cx="5724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66" name="Ink 265"/>
              <p14:cNvContentPartPr/>
              <p14:nvPr/>
            </p14:nvContentPartPr>
            <p14:xfrm>
              <a:off x="5743183" y="2160223"/>
              <a:ext cx="105840" cy="117720"/>
            </p14:xfrm>
          </p:contentPart>
        </mc:Choice>
        <mc:Fallback xmlns="">
          <p:pic>
            <p:nvPicPr>
              <p:cNvPr id="266" name="Ink 265"/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739583" y="2156983"/>
                <a:ext cx="1137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67" name="Ink 266"/>
              <p14:cNvContentPartPr/>
              <p14:nvPr/>
            </p14:nvContentPartPr>
            <p14:xfrm>
              <a:off x="5897623" y="2096503"/>
              <a:ext cx="65880" cy="178560"/>
            </p14:xfrm>
          </p:contentPart>
        </mc:Choice>
        <mc:Fallback xmlns="">
          <p:pic>
            <p:nvPicPr>
              <p:cNvPr id="267" name="Ink 266"/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889343" y="2090023"/>
                <a:ext cx="8244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68" name="Ink 267"/>
              <p14:cNvContentPartPr/>
              <p14:nvPr/>
            </p14:nvContentPartPr>
            <p14:xfrm>
              <a:off x="5828503" y="2142583"/>
              <a:ext cx="289080" cy="144720"/>
            </p14:xfrm>
          </p:contentPart>
        </mc:Choice>
        <mc:Fallback xmlns="">
          <p:pic>
            <p:nvPicPr>
              <p:cNvPr id="268" name="Ink 267"/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823103" y="2133943"/>
                <a:ext cx="30204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69" name="Ink 268"/>
              <p14:cNvContentPartPr/>
              <p14:nvPr/>
            </p14:nvContentPartPr>
            <p14:xfrm>
              <a:off x="6089503" y="2083183"/>
              <a:ext cx="18000" cy="15480"/>
            </p14:xfrm>
          </p:contentPart>
        </mc:Choice>
        <mc:Fallback xmlns="">
          <p:pic>
            <p:nvPicPr>
              <p:cNvPr id="269" name="Ink 268"/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082303" y="2075983"/>
                <a:ext cx="273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70" name="Ink 269"/>
              <p14:cNvContentPartPr/>
              <p14:nvPr/>
            </p14:nvContentPartPr>
            <p14:xfrm>
              <a:off x="6180943" y="2149063"/>
              <a:ext cx="89280" cy="113400"/>
            </p14:xfrm>
          </p:contentPart>
        </mc:Choice>
        <mc:Fallback xmlns="">
          <p:pic>
            <p:nvPicPr>
              <p:cNvPr id="270" name="Ink 269"/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175183" y="2146183"/>
                <a:ext cx="972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71" name="Ink 270"/>
              <p14:cNvContentPartPr/>
              <p14:nvPr/>
            </p14:nvContentPartPr>
            <p14:xfrm>
              <a:off x="6473623" y="2181463"/>
              <a:ext cx="110160" cy="273960"/>
            </p14:xfrm>
          </p:contentPart>
        </mc:Choice>
        <mc:Fallback xmlns="">
          <p:pic>
            <p:nvPicPr>
              <p:cNvPr id="271" name="Ink 270"/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467863" y="2175703"/>
                <a:ext cx="12384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75" name="Ink 274"/>
              <p14:cNvContentPartPr/>
              <p14:nvPr/>
            </p14:nvContentPartPr>
            <p14:xfrm>
              <a:off x="3941383" y="1635343"/>
              <a:ext cx="703440" cy="1014840"/>
            </p14:xfrm>
          </p:contentPart>
        </mc:Choice>
        <mc:Fallback xmlns="">
          <p:pic>
            <p:nvPicPr>
              <p:cNvPr id="275" name="Ink 274"/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938503" y="1630303"/>
                <a:ext cx="713160" cy="10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77" name="Ink 276"/>
              <p14:cNvContentPartPr/>
              <p14:nvPr/>
            </p14:nvContentPartPr>
            <p14:xfrm>
              <a:off x="3932023" y="1457143"/>
              <a:ext cx="207360" cy="135720"/>
            </p14:xfrm>
          </p:contentPart>
        </mc:Choice>
        <mc:Fallback xmlns="">
          <p:pic>
            <p:nvPicPr>
              <p:cNvPr id="277" name="Ink 276"/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3927703" y="1450303"/>
                <a:ext cx="2131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78" name="Ink 277"/>
              <p14:cNvContentPartPr/>
              <p14:nvPr/>
            </p14:nvContentPartPr>
            <p14:xfrm>
              <a:off x="4164583" y="1482703"/>
              <a:ext cx="83160" cy="102240"/>
            </p14:xfrm>
          </p:contentPart>
        </mc:Choice>
        <mc:Fallback xmlns="">
          <p:pic>
            <p:nvPicPr>
              <p:cNvPr id="278" name="Ink 277"/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160623" y="1479823"/>
                <a:ext cx="900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79" name="Ink 278"/>
              <p14:cNvContentPartPr/>
              <p14:nvPr/>
            </p14:nvContentPartPr>
            <p14:xfrm>
              <a:off x="4254943" y="1493143"/>
              <a:ext cx="108000" cy="97920"/>
            </p14:xfrm>
          </p:contentPart>
        </mc:Choice>
        <mc:Fallback xmlns="">
          <p:pic>
            <p:nvPicPr>
              <p:cNvPr id="279" name="Ink 278"/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253143" y="1491343"/>
                <a:ext cx="1184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80" name="Ink 279"/>
              <p14:cNvContentPartPr/>
              <p14:nvPr/>
            </p14:nvContentPartPr>
            <p14:xfrm>
              <a:off x="4411903" y="1479463"/>
              <a:ext cx="246960" cy="133200"/>
            </p14:xfrm>
          </p:contentPart>
        </mc:Choice>
        <mc:Fallback xmlns="">
          <p:pic>
            <p:nvPicPr>
              <p:cNvPr id="280" name="Ink 279"/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407943" y="1474423"/>
                <a:ext cx="2599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81" name="Ink 280"/>
              <p14:cNvContentPartPr/>
              <p14:nvPr/>
            </p14:nvContentPartPr>
            <p14:xfrm>
              <a:off x="4232623" y="1542463"/>
              <a:ext cx="43200" cy="64440"/>
            </p14:xfrm>
          </p:contentPart>
        </mc:Choice>
        <mc:Fallback xmlns="">
          <p:pic>
            <p:nvPicPr>
              <p:cNvPr id="281" name="Ink 280"/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230463" y="1534543"/>
                <a:ext cx="540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82" name="Ink 281"/>
              <p14:cNvContentPartPr/>
              <p14:nvPr/>
            </p14:nvContentPartPr>
            <p14:xfrm>
              <a:off x="4751743" y="1514383"/>
              <a:ext cx="36720" cy="122400"/>
            </p14:xfrm>
          </p:contentPart>
        </mc:Choice>
        <mc:Fallback xmlns="">
          <p:pic>
            <p:nvPicPr>
              <p:cNvPr id="282" name="Ink 281"/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747783" y="1511143"/>
                <a:ext cx="493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83" name="Ink 282"/>
              <p14:cNvContentPartPr/>
              <p14:nvPr/>
            </p14:nvContentPartPr>
            <p14:xfrm>
              <a:off x="4701343" y="1518703"/>
              <a:ext cx="145800" cy="24840"/>
            </p14:xfrm>
          </p:contentPart>
        </mc:Choice>
        <mc:Fallback xmlns="">
          <p:pic>
            <p:nvPicPr>
              <p:cNvPr id="283" name="Ink 282"/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698463" y="1513303"/>
                <a:ext cx="1526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84" name="Ink 283"/>
              <p14:cNvContentPartPr/>
              <p14:nvPr/>
            </p14:nvContentPartPr>
            <p14:xfrm>
              <a:off x="4831663" y="1487743"/>
              <a:ext cx="141120" cy="126360"/>
            </p14:xfrm>
          </p:contentPart>
        </mc:Choice>
        <mc:Fallback xmlns="">
          <p:pic>
            <p:nvPicPr>
              <p:cNvPr id="284" name="Ink 283"/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824103" y="1481263"/>
                <a:ext cx="1501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285" name="Ink 284"/>
              <p14:cNvContentPartPr/>
              <p14:nvPr/>
            </p14:nvContentPartPr>
            <p14:xfrm>
              <a:off x="5010223" y="1509703"/>
              <a:ext cx="162000" cy="82440"/>
            </p14:xfrm>
          </p:contentPart>
        </mc:Choice>
        <mc:Fallback xmlns="">
          <p:pic>
            <p:nvPicPr>
              <p:cNvPr id="285" name="Ink 284"/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001583" y="1501423"/>
                <a:ext cx="17316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286" name="Ink 285"/>
              <p14:cNvContentPartPr/>
              <p14:nvPr/>
            </p14:nvContentPartPr>
            <p14:xfrm>
              <a:off x="5171863" y="1498903"/>
              <a:ext cx="130320" cy="120600"/>
            </p14:xfrm>
          </p:contentPart>
        </mc:Choice>
        <mc:Fallback xmlns="">
          <p:pic>
            <p:nvPicPr>
              <p:cNvPr id="286" name="Ink 285"/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166463" y="1489903"/>
                <a:ext cx="13896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287" name="Ink 286"/>
              <p14:cNvContentPartPr/>
              <p14:nvPr/>
            </p14:nvContentPartPr>
            <p14:xfrm>
              <a:off x="5329543" y="1493143"/>
              <a:ext cx="94680" cy="117720"/>
            </p14:xfrm>
          </p:contentPart>
        </mc:Choice>
        <mc:Fallback xmlns="">
          <p:pic>
            <p:nvPicPr>
              <p:cNvPr id="287" name="Ink 286"/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325223" y="1489903"/>
                <a:ext cx="1054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88" name="Ink 287"/>
              <p14:cNvContentPartPr/>
              <p14:nvPr/>
            </p14:nvContentPartPr>
            <p14:xfrm>
              <a:off x="5460943" y="1487023"/>
              <a:ext cx="202680" cy="114840"/>
            </p14:xfrm>
          </p:contentPart>
        </mc:Choice>
        <mc:Fallback xmlns="">
          <p:pic>
            <p:nvPicPr>
              <p:cNvPr id="288" name="Ink 287"/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5454103" y="1481623"/>
                <a:ext cx="2124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289" name="Ink 288"/>
              <p14:cNvContentPartPr/>
              <p14:nvPr/>
            </p14:nvContentPartPr>
            <p14:xfrm>
              <a:off x="5695303" y="1515823"/>
              <a:ext cx="43560" cy="72000"/>
            </p14:xfrm>
          </p:contentPart>
        </mc:Choice>
        <mc:Fallback xmlns="">
          <p:pic>
            <p:nvPicPr>
              <p:cNvPr id="289" name="Ink 288"/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687383" y="1507903"/>
                <a:ext cx="597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90" name="Ink 289"/>
              <p14:cNvContentPartPr/>
              <p14:nvPr/>
            </p14:nvContentPartPr>
            <p14:xfrm>
              <a:off x="5693143" y="1440583"/>
              <a:ext cx="7920" cy="14040"/>
            </p14:xfrm>
          </p:contentPart>
        </mc:Choice>
        <mc:Fallback xmlns="">
          <p:pic>
            <p:nvPicPr>
              <p:cNvPr id="290" name="Ink 289"/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684863" y="1432303"/>
                <a:ext cx="198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91" name="Ink 290"/>
              <p14:cNvContentPartPr/>
              <p14:nvPr/>
            </p14:nvContentPartPr>
            <p14:xfrm>
              <a:off x="5756143" y="1407823"/>
              <a:ext cx="75600" cy="156960"/>
            </p14:xfrm>
          </p:contentPart>
        </mc:Choice>
        <mc:Fallback xmlns="">
          <p:pic>
            <p:nvPicPr>
              <p:cNvPr id="291" name="Ink 290"/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751463" y="1403143"/>
                <a:ext cx="878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92" name="Ink 291"/>
              <p14:cNvContentPartPr/>
              <p14:nvPr/>
            </p14:nvContentPartPr>
            <p14:xfrm>
              <a:off x="5734903" y="1467223"/>
              <a:ext cx="186120" cy="48960"/>
            </p14:xfrm>
          </p:contentPart>
        </mc:Choice>
        <mc:Fallback xmlns="">
          <p:pic>
            <p:nvPicPr>
              <p:cNvPr id="292" name="Ink 291"/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727343" y="1463623"/>
                <a:ext cx="19728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93" name="Ink 292"/>
              <p14:cNvContentPartPr/>
              <p14:nvPr/>
            </p14:nvContentPartPr>
            <p14:xfrm>
              <a:off x="5922463" y="1443823"/>
              <a:ext cx="47160" cy="122760"/>
            </p14:xfrm>
          </p:contentPart>
        </mc:Choice>
        <mc:Fallback xmlns="">
          <p:pic>
            <p:nvPicPr>
              <p:cNvPr id="293" name="Ink 292"/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919943" y="1441303"/>
                <a:ext cx="543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94" name="Ink 293"/>
              <p14:cNvContentPartPr/>
              <p14:nvPr/>
            </p14:nvContentPartPr>
            <p14:xfrm>
              <a:off x="5896543" y="1435903"/>
              <a:ext cx="375480" cy="151920"/>
            </p14:xfrm>
          </p:contentPart>
        </mc:Choice>
        <mc:Fallback xmlns="">
          <p:pic>
            <p:nvPicPr>
              <p:cNvPr id="294" name="Ink 293"/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5892583" y="1427983"/>
                <a:ext cx="38124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95" name="Ink 294"/>
              <p14:cNvContentPartPr/>
              <p14:nvPr/>
            </p14:nvContentPartPr>
            <p14:xfrm>
              <a:off x="4468063" y="1770343"/>
              <a:ext cx="186840" cy="144000"/>
            </p14:xfrm>
          </p:contentPart>
        </mc:Choice>
        <mc:Fallback xmlns="">
          <p:pic>
            <p:nvPicPr>
              <p:cNvPr id="295" name="Ink 294"/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458703" y="1762063"/>
                <a:ext cx="19980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96" name="Ink 295"/>
              <p14:cNvContentPartPr/>
              <p14:nvPr/>
            </p14:nvContentPartPr>
            <p14:xfrm>
              <a:off x="4687303" y="1741543"/>
              <a:ext cx="136440" cy="136800"/>
            </p14:xfrm>
          </p:contentPart>
        </mc:Choice>
        <mc:Fallback xmlns="">
          <p:pic>
            <p:nvPicPr>
              <p:cNvPr id="296" name="Ink 295"/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678303" y="1732543"/>
                <a:ext cx="1468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97" name="Ink 296"/>
              <p14:cNvContentPartPr/>
              <p14:nvPr/>
            </p14:nvContentPartPr>
            <p14:xfrm>
              <a:off x="4846783" y="1775383"/>
              <a:ext cx="163440" cy="171720"/>
            </p14:xfrm>
          </p:contentPart>
        </mc:Choice>
        <mc:Fallback xmlns="">
          <p:pic>
            <p:nvPicPr>
              <p:cNvPr id="297" name="Ink 296"/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843543" y="1768903"/>
                <a:ext cx="16812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98" name="Ink 297"/>
              <p14:cNvContentPartPr/>
              <p14:nvPr/>
            </p14:nvContentPartPr>
            <p14:xfrm>
              <a:off x="5016703" y="1794463"/>
              <a:ext cx="112320" cy="172440"/>
            </p14:xfrm>
          </p:contentPart>
        </mc:Choice>
        <mc:Fallback xmlns="">
          <p:pic>
            <p:nvPicPr>
              <p:cNvPr id="298" name="Ink 297"/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5007703" y="1785463"/>
                <a:ext cx="12996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99" name="Ink 298"/>
              <p14:cNvContentPartPr/>
              <p14:nvPr/>
            </p14:nvContentPartPr>
            <p14:xfrm>
              <a:off x="5168983" y="1693303"/>
              <a:ext cx="225000" cy="141120"/>
            </p14:xfrm>
          </p:contentPart>
        </mc:Choice>
        <mc:Fallback xmlns="">
          <p:pic>
            <p:nvPicPr>
              <p:cNvPr id="299" name="Ink 298"/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5161783" y="1688263"/>
                <a:ext cx="2340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300" name="Ink 299"/>
              <p14:cNvContentPartPr/>
              <p14:nvPr/>
            </p14:nvContentPartPr>
            <p14:xfrm>
              <a:off x="5396503" y="1700503"/>
              <a:ext cx="155520" cy="133560"/>
            </p14:xfrm>
          </p:contentPart>
        </mc:Choice>
        <mc:Fallback xmlns="">
          <p:pic>
            <p:nvPicPr>
              <p:cNvPr id="300" name="Ink 299"/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391463" y="1695463"/>
                <a:ext cx="1620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301" name="Ink 300"/>
              <p14:cNvContentPartPr/>
              <p14:nvPr/>
            </p14:nvContentPartPr>
            <p14:xfrm>
              <a:off x="5585863" y="1721743"/>
              <a:ext cx="162000" cy="101520"/>
            </p14:xfrm>
          </p:contentPart>
        </mc:Choice>
        <mc:Fallback xmlns="">
          <p:pic>
            <p:nvPicPr>
              <p:cNvPr id="301" name="Ink 300"/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581543" y="1712743"/>
                <a:ext cx="1684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302" name="Ink 301"/>
              <p14:cNvContentPartPr/>
              <p14:nvPr/>
            </p14:nvContentPartPr>
            <p14:xfrm>
              <a:off x="5870263" y="1674223"/>
              <a:ext cx="97920" cy="131760"/>
            </p14:xfrm>
          </p:contentPart>
        </mc:Choice>
        <mc:Fallback xmlns="">
          <p:pic>
            <p:nvPicPr>
              <p:cNvPr id="302" name="Ink 301"/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865223" y="1670263"/>
                <a:ext cx="1101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303" name="Ink 302"/>
              <p14:cNvContentPartPr/>
              <p14:nvPr/>
            </p14:nvContentPartPr>
            <p14:xfrm>
              <a:off x="6012823" y="1696183"/>
              <a:ext cx="93600" cy="89640"/>
            </p14:xfrm>
          </p:contentPart>
        </mc:Choice>
        <mc:Fallback xmlns="">
          <p:pic>
            <p:nvPicPr>
              <p:cNvPr id="303" name="Ink 302"/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6003823" y="1688983"/>
                <a:ext cx="10548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304" name="Ink 303"/>
              <p14:cNvContentPartPr/>
              <p14:nvPr/>
            </p14:nvContentPartPr>
            <p14:xfrm>
              <a:off x="6093103" y="1742263"/>
              <a:ext cx="38520" cy="141480"/>
            </p14:xfrm>
          </p:contentPart>
        </mc:Choice>
        <mc:Fallback xmlns="">
          <p:pic>
            <p:nvPicPr>
              <p:cNvPr id="304" name="Ink 303"/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084823" y="1739743"/>
                <a:ext cx="493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305" name="Ink 304"/>
              <p14:cNvContentPartPr/>
              <p14:nvPr/>
            </p14:nvContentPartPr>
            <p14:xfrm>
              <a:off x="6167623" y="1680703"/>
              <a:ext cx="83520" cy="103680"/>
            </p14:xfrm>
          </p:contentPart>
        </mc:Choice>
        <mc:Fallback xmlns="">
          <p:pic>
            <p:nvPicPr>
              <p:cNvPr id="305" name="Ink 304"/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6162583" y="1677823"/>
                <a:ext cx="957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306" name="Ink 305"/>
              <p14:cNvContentPartPr/>
              <p14:nvPr/>
            </p14:nvContentPartPr>
            <p14:xfrm>
              <a:off x="6317383" y="1658383"/>
              <a:ext cx="47160" cy="150840"/>
            </p14:xfrm>
          </p:contentPart>
        </mc:Choice>
        <mc:Fallback xmlns="">
          <p:pic>
            <p:nvPicPr>
              <p:cNvPr id="306" name="Ink 305"/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313063" y="1654063"/>
                <a:ext cx="529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307" name="Ink 306"/>
              <p14:cNvContentPartPr/>
              <p14:nvPr/>
            </p14:nvContentPartPr>
            <p14:xfrm>
              <a:off x="6350143" y="1675303"/>
              <a:ext cx="210240" cy="118440"/>
            </p14:xfrm>
          </p:contentPart>
        </mc:Choice>
        <mc:Fallback xmlns="">
          <p:pic>
            <p:nvPicPr>
              <p:cNvPr id="307" name="Ink 306"/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346903" y="1668823"/>
                <a:ext cx="21492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310" name="Ink 309"/>
              <p14:cNvContentPartPr/>
              <p14:nvPr/>
            </p14:nvContentPartPr>
            <p14:xfrm>
              <a:off x="699583" y="5323903"/>
              <a:ext cx="1536120" cy="46440"/>
            </p14:xfrm>
          </p:contentPart>
        </mc:Choice>
        <mc:Fallback xmlns="">
          <p:pic>
            <p:nvPicPr>
              <p:cNvPr id="310" name="Ink 309"/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692383" y="5322463"/>
                <a:ext cx="15534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311" name="Ink 310"/>
              <p14:cNvContentPartPr/>
              <p14:nvPr/>
            </p14:nvContentPartPr>
            <p14:xfrm>
              <a:off x="2224903" y="5180983"/>
              <a:ext cx="234360" cy="313200"/>
            </p14:xfrm>
          </p:contentPart>
        </mc:Choice>
        <mc:Fallback xmlns="">
          <p:pic>
            <p:nvPicPr>
              <p:cNvPr id="311" name="Ink 310"/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2214463" y="5174503"/>
                <a:ext cx="25524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312" name="Ink 311"/>
              <p14:cNvContentPartPr/>
              <p14:nvPr/>
            </p14:nvContentPartPr>
            <p14:xfrm>
              <a:off x="977503" y="5666983"/>
              <a:ext cx="263520" cy="191520"/>
            </p14:xfrm>
          </p:contentPart>
        </mc:Choice>
        <mc:Fallback xmlns="">
          <p:pic>
            <p:nvPicPr>
              <p:cNvPr id="312" name="Ink 311"/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969223" y="5656903"/>
                <a:ext cx="27360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313" name="Ink 312"/>
              <p14:cNvContentPartPr/>
              <p14:nvPr/>
            </p14:nvContentPartPr>
            <p14:xfrm>
              <a:off x="1264063" y="5647543"/>
              <a:ext cx="205560" cy="154080"/>
            </p14:xfrm>
          </p:contentPart>
        </mc:Choice>
        <mc:Fallback xmlns="">
          <p:pic>
            <p:nvPicPr>
              <p:cNvPr id="313" name="Ink 312"/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257583" y="5637823"/>
                <a:ext cx="2145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314" name="Ink 313"/>
              <p14:cNvContentPartPr/>
              <p14:nvPr/>
            </p14:nvContentPartPr>
            <p14:xfrm>
              <a:off x="1472863" y="5652223"/>
              <a:ext cx="128160" cy="160920"/>
            </p14:xfrm>
          </p:contentPart>
        </mc:Choice>
        <mc:Fallback xmlns="">
          <p:pic>
            <p:nvPicPr>
              <p:cNvPr id="314" name="Ink 313"/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463143" y="5642503"/>
                <a:ext cx="14184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315" name="Ink 314"/>
              <p14:cNvContentPartPr/>
              <p14:nvPr/>
            </p14:nvContentPartPr>
            <p14:xfrm>
              <a:off x="1608943" y="5638543"/>
              <a:ext cx="136440" cy="175680"/>
            </p14:xfrm>
          </p:contentPart>
        </mc:Choice>
        <mc:Fallback xmlns="">
          <p:pic>
            <p:nvPicPr>
              <p:cNvPr id="315" name="Ink 314"/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599223" y="5628823"/>
                <a:ext cx="1558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316" name="Ink 315"/>
              <p14:cNvContentPartPr/>
              <p14:nvPr/>
            </p14:nvContentPartPr>
            <p14:xfrm>
              <a:off x="1778503" y="5645023"/>
              <a:ext cx="203040" cy="145440"/>
            </p14:xfrm>
          </p:contentPart>
        </mc:Choice>
        <mc:Fallback xmlns="">
          <p:pic>
            <p:nvPicPr>
              <p:cNvPr id="316" name="Ink 315"/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773823" y="5635303"/>
                <a:ext cx="21060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317" name="Ink 316"/>
              <p14:cNvContentPartPr/>
              <p14:nvPr/>
            </p14:nvContentPartPr>
            <p14:xfrm>
              <a:off x="726943" y="6160183"/>
              <a:ext cx="38880" cy="125280"/>
            </p14:xfrm>
          </p:contentPart>
        </mc:Choice>
        <mc:Fallback xmlns="">
          <p:pic>
            <p:nvPicPr>
              <p:cNvPr id="317" name="Ink 316"/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717223" y="6151903"/>
                <a:ext cx="554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318" name="Ink 317"/>
              <p14:cNvContentPartPr/>
              <p14:nvPr/>
            </p14:nvContentPartPr>
            <p14:xfrm>
              <a:off x="674023" y="6029863"/>
              <a:ext cx="28800" cy="46440"/>
            </p14:xfrm>
          </p:contentPart>
        </mc:Choice>
        <mc:Fallback xmlns="">
          <p:pic>
            <p:nvPicPr>
              <p:cNvPr id="318" name="Ink 317"/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665023" y="6020143"/>
                <a:ext cx="464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319" name="Ink 318"/>
              <p14:cNvContentPartPr/>
              <p14:nvPr/>
            </p14:nvContentPartPr>
            <p14:xfrm>
              <a:off x="837463" y="6106543"/>
              <a:ext cx="318600" cy="183960"/>
            </p14:xfrm>
          </p:contentPart>
        </mc:Choice>
        <mc:Fallback xmlns="">
          <p:pic>
            <p:nvPicPr>
              <p:cNvPr id="319" name="Ink 318"/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828103" y="6098623"/>
                <a:ext cx="33048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320" name="Ink 319"/>
              <p14:cNvContentPartPr/>
              <p14:nvPr/>
            </p14:nvContentPartPr>
            <p14:xfrm>
              <a:off x="1217263" y="6172063"/>
              <a:ext cx="39960" cy="213480"/>
            </p14:xfrm>
          </p:contentPart>
        </mc:Choice>
        <mc:Fallback xmlns="">
          <p:pic>
            <p:nvPicPr>
              <p:cNvPr id="320" name="Ink 319"/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210783" y="6165583"/>
                <a:ext cx="543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321" name="Ink 320"/>
              <p14:cNvContentPartPr/>
              <p14:nvPr/>
            </p14:nvContentPartPr>
            <p14:xfrm>
              <a:off x="1235263" y="6105823"/>
              <a:ext cx="115560" cy="153360"/>
            </p14:xfrm>
          </p:contentPart>
        </mc:Choice>
        <mc:Fallback xmlns="">
          <p:pic>
            <p:nvPicPr>
              <p:cNvPr id="321" name="Ink 320"/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229503" y="6096823"/>
                <a:ext cx="13032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322" name="Ink 321"/>
              <p14:cNvContentPartPr/>
              <p14:nvPr/>
            </p14:nvContentPartPr>
            <p14:xfrm>
              <a:off x="1364143" y="6107263"/>
              <a:ext cx="269640" cy="146160"/>
            </p14:xfrm>
          </p:contentPart>
        </mc:Choice>
        <mc:Fallback xmlns="">
          <p:pic>
            <p:nvPicPr>
              <p:cNvPr id="322" name="Ink 321"/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359823" y="6097903"/>
                <a:ext cx="2772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323" name="Ink 322"/>
              <p14:cNvContentPartPr/>
              <p14:nvPr/>
            </p14:nvContentPartPr>
            <p14:xfrm>
              <a:off x="1586263" y="6055783"/>
              <a:ext cx="61920" cy="198360"/>
            </p14:xfrm>
          </p:contentPart>
        </mc:Choice>
        <mc:Fallback xmlns="">
          <p:pic>
            <p:nvPicPr>
              <p:cNvPr id="323" name="Ink 322"/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577623" y="6050023"/>
                <a:ext cx="727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325" name="Ink 324"/>
              <p14:cNvContentPartPr/>
              <p14:nvPr/>
            </p14:nvContentPartPr>
            <p14:xfrm>
              <a:off x="1712623" y="6082783"/>
              <a:ext cx="111240" cy="129240"/>
            </p14:xfrm>
          </p:contentPart>
        </mc:Choice>
        <mc:Fallback xmlns="">
          <p:pic>
            <p:nvPicPr>
              <p:cNvPr id="325" name="Ink 324"/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1704343" y="6079183"/>
                <a:ext cx="1285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326" name="Ink 325"/>
              <p14:cNvContentPartPr/>
              <p14:nvPr/>
            </p14:nvContentPartPr>
            <p14:xfrm>
              <a:off x="1929343" y="6052543"/>
              <a:ext cx="263160" cy="154080"/>
            </p14:xfrm>
          </p:contentPart>
        </mc:Choice>
        <mc:Fallback xmlns="">
          <p:pic>
            <p:nvPicPr>
              <p:cNvPr id="326" name="Ink 325"/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926103" y="6042823"/>
                <a:ext cx="27072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327" name="Ink 326"/>
              <p14:cNvContentPartPr/>
              <p14:nvPr/>
            </p14:nvContentPartPr>
            <p14:xfrm>
              <a:off x="2988463" y="4219423"/>
              <a:ext cx="259920" cy="6120"/>
            </p14:xfrm>
          </p:contentPart>
        </mc:Choice>
        <mc:Fallback xmlns="">
          <p:pic>
            <p:nvPicPr>
              <p:cNvPr id="327" name="Ink 326"/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2977303" y="4208623"/>
                <a:ext cx="2775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333" name="Ink 332"/>
              <p14:cNvContentPartPr/>
              <p14:nvPr/>
            </p14:nvContentPartPr>
            <p14:xfrm>
              <a:off x="2226343" y="4040503"/>
              <a:ext cx="45000" cy="149400"/>
            </p14:xfrm>
          </p:contentPart>
        </mc:Choice>
        <mc:Fallback xmlns="">
          <p:pic>
            <p:nvPicPr>
              <p:cNvPr id="333" name="Ink 332"/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2222743" y="4037623"/>
                <a:ext cx="586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339" name="Ink 338"/>
              <p14:cNvContentPartPr/>
              <p14:nvPr/>
            </p14:nvContentPartPr>
            <p14:xfrm>
              <a:off x="1691383" y="4238863"/>
              <a:ext cx="88560" cy="152280"/>
            </p14:xfrm>
          </p:contentPart>
        </mc:Choice>
        <mc:Fallback xmlns="">
          <p:pic>
            <p:nvPicPr>
              <p:cNvPr id="339" name="Ink 338"/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683103" y="4234183"/>
                <a:ext cx="1015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340" name="Ink 339"/>
              <p14:cNvContentPartPr/>
              <p14:nvPr/>
            </p14:nvContentPartPr>
            <p14:xfrm>
              <a:off x="1801183" y="4254703"/>
              <a:ext cx="124920" cy="111240"/>
            </p14:xfrm>
          </p:contentPart>
        </mc:Choice>
        <mc:Fallback xmlns="">
          <p:pic>
            <p:nvPicPr>
              <p:cNvPr id="340" name="Ink 339"/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797943" y="4246423"/>
                <a:ext cx="13068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341" name="Ink 340"/>
              <p14:cNvContentPartPr/>
              <p14:nvPr/>
            </p14:nvContentPartPr>
            <p14:xfrm>
              <a:off x="1932943" y="4290703"/>
              <a:ext cx="99720" cy="88920"/>
            </p14:xfrm>
          </p:contentPart>
        </mc:Choice>
        <mc:Fallback xmlns="">
          <p:pic>
            <p:nvPicPr>
              <p:cNvPr id="341" name="Ink 340"/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1926103" y="4286383"/>
                <a:ext cx="11664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342" name="Ink 341"/>
              <p14:cNvContentPartPr/>
              <p14:nvPr/>
            </p14:nvContentPartPr>
            <p14:xfrm>
              <a:off x="2083783" y="4298263"/>
              <a:ext cx="48600" cy="65880"/>
            </p14:xfrm>
          </p:contentPart>
        </mc:Choice>
        <mc:Fallback xmlns="">
          <p:pic>
            <p:nvPicPr>
              <p:cNvPr id="342" name="Ink 341"/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2076583" y="4293583"/>
                <a:ext cx="576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343" name="Ink 342"/>
              <p14:cNvContentPartPr/>
              <p14:nvPr/>
            </p14:nvContentPartPr>
            <p14:xfrm>
              <a:off x="2095663" y="4266943"/>
              <a:ext cx="30600" cy="7560"/>
            </p14:xfrm>
          </p:contentPart>
        </mc:Choice>
        <mc:Fallback xmlns="">
          <p:pic>
            <p:nvPicPr>
              <p:cNvPr id="343" name="Ink 342"/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2088463" y="4259743"/>
                <a:ext cx="3960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344" name="Ink 343"/>
              <p14:cNvContentPartPr/>
              <p14:nvPr/>
            </p14:nvContentPartPr>
            <p14:xfrm>
              <a:off x="2229583" y="4284943"/>
              <a:ext cx="106560" cy="91800"/>
            </p14:xfrm>
          </p:contentPart>
        </mc:Choice>
        <mc:Fallback xmlns="">
          <p:pic>
            <p:nvPicPr>
              <p:cNvPr id="344" name="Ink 343"/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2219503" y="4280263"/>
                <a:ext cx="1184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345" name="Ink 344"/>
              <p14:cNvContentPartPr/>
              <p14:nvPr/>
            </p14:nvContentPartPr>
            <p14:xfrm>
              <a:off x="2355583" y="4266583"/>
              <a:ext cx="70560" cy="105120"/>
            </p14:xfrm>
          </p:contentPart>
        </mc:Choice>
        <mc:Fallback xmlns="">
          <p:pic>
            <p:nvPicPr>
              <p:cNvPr id="345" name="Ink 344"/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2352703" y="4263703"/>
                <a:ext cx="7632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346" name="Ink 345"/>
              <p14:cNvContentPartPr/>
              <p14:nvPr/>
            </p14:nvContentPartPr>
            <p14:xfrm>
              <a:off x="2464663" y="4304743"/>
              <a:ext cx="118440" cy="62280"/>
            </p14:xfrm>
          </p:contentPart>
        </mc:Choice>
        <mc:Fallback xmlns="">
          <p:pic>
            <p:nvPicPr>
              <p:cNvPr id="346" name="Ink 345"/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2461783" y="4296823"/>
                <a:ext cx="12384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8" name="Ink 7"/>
              <p14:cNvContentPartPr/>
              <p14:nvPr/>
            </p14:nvContentPartPr>
            <p14:xfrm>
              <a:off x="1384676" y="1484863"/>
              <a:ext cx="2562107" cy="746584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1376036" y="1475864"/>
                <a:ext cx="2573627" cy="761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9" name="Ink 8"/>
              <p14:cNvContentPartPr/>
              <p14:nvPr/>
            </p14:nvContentPartPr>
            <p14:xfrm>
              <a:off x="1703983" y="3962023"/>
              <a:ext cx="956520" cy="1839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1695703" y="3952284"/>
                <a:ext cx="971640" cy="20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24" name="Ink 23"/>
              <p14:cNvContentPartPr/>
              <p14:nvPr/>
            </p14:nvContentPartPr>
            <p14:xfrm>
              <a:off x="6561463" y="1668463"/>
              <a:ext cx="3545293" cy="873304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6556783" y="1659464"/>
                <a:ext cx="3551413" cy="88590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5529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Reflex Arc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9084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Neural pathway that controls reflex action</a:t>
            </a:r>
          </a:p>
          <a:p>
            <a:r>
              <a:rPr lang="en-US" dirty="0" smtClean="0">
                <a:latin typeface="+mj-lt"/>
              </a:rPr>
              <a:t>Reflex </a:t>
            </a:r>
            <a:r>
              <a:rPr lang="en-US" dirty="0">
                <a:latin typeface="+mj-lt"/>
              </a:rPr>
              <a:t>actions </a:t>
            </a:r>
            <a:r>
              <a:rPr lang="en-US" dirty="0" smtClean="0">
                <a:latin typeface="+mj-lt"/>
              </a:rPr>
              <a:t>can occur quickly </a:t>
            </a:r>
            <a:r>
              <a:rPr lang="en-US" dirty="0">
                <a:latin typeface="+mj-lt"/>
              </a:rPr>
              <a:t>by activating spinal motor neurons without the delay of routing signals through the brain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8032063" y="3537223"/>
              <a:ext cx="2453400" cy="8524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28103" y="3527503"/>
                <a:ext cx="2464920" cy="87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10441183" y="4364143"/>
              <a:ext cx="407160" cy="406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38663" y="4353343"/>
                <a:ext cx="4129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6633463" y="4608583"/>
              <a:ext cx="4234680" cy="11340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29143" y="4597783"/>
                <a:ext cx="4247640" cy="11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/>
              <p14:cNvContentPartPr/>
              <p14:nvPr/>
            </p14:nvContentPartPr>
            <p14:xfrm>
              <a:off x="9105223" y="4294663"/>
              <a:ext cx="644760" cy="4748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95863" y="4290703"/>
                <a:ext cx="66384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/>
              <p14:cNvContentPartPr/>
              <p14:nvPr/>
            </p14:nvContentPartPr>
            <p14:xfrm>
              <a:off x="7496743" y="4049143"/>
              <a:ext cx="1460520" cy="11257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87023" y="4038703"/>
                <a:ext cx="1480320" cy="11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k 24"/>
              <p14:cNvContentPartPr/>
              <p14:nvPr/>
            </p14:nvContentPartPr>
            <p14:xfrm>
              <a:off x="6682423" y="4269823"/>
              <a:ext cx="680400" cy="4622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73423" y="4267303"/>
                <a:ext cx="69480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Ink 35"/>
              <p14:cNvContentPartPr/>
              <p14:nvPr/>
            </p14:nvContentPartPr>
            <p14:xfrm>
              <a:off x="2907823" y="4563943"/>
              <a:ext cx="2324160" cy="94428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05303" y="4555303"/>
                <a:ext cx="2328120" cy="9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2" name="Ink 71"/>
              <p14:cNvContentPartPr/>
              <p14:nvPr/>
            </p14:nvContentPartPr>
            <p14:xfrm>
              <a:off x="4741663" y="5202943"/>
              <a:ext cx="0" cy="864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0" y="0"/>
                <a:ext cx="0" cy="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6" name="Ink 105"/>
              <p14:cNvContentPartPr/>
              <p14:nvPr/>
            </p14:nvContentPartPr>
            <p14:xfrm>
              <a:off x="4364383" y="4547383"/>
              <a:ext cx="108360" cy="10836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57903" y="4540903"/>
                <a:ext cx="1303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2" name="Ink 131"/>
              <p14:cNvContentPartPr/>
              <p14:nvPr/>
            </p14:nvContentPartPr>
            <p14:xfrm>
              <a:off x="6101023" y="3638743"/>
              <a:ext cx="1945440" cy="64872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92383" y="3629383"/>
                <a:ext cx="1958040" cy="66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1" name="Ink 140"/>
              <p14:cNvContentPartPr/>
              <p14:nvPr/>
            </p14:nvContentPartPr>
            <p14:xfrm>
              <a:off x="4458703" y="4040214"/>
              <a:ext cx="2972880" cy="2510569"/>
            </p14:xfrm>
          </p:contentPart>
        </mc:Choice>
        <mc:Fallback xmlns="">
          <p:pic>
            <p:nvPicPr>
              <p:cNvPr id="141" name="Ink 14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48982" y="4025814"/>
                <a:ext cx="2988002" cy="2532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9" name="Ink 178"/>
              <p14:cNvContentPartPr/>
              <p14:nvPr/>
            </p14:nvContentPartPr>
            <p14:xfrm>
              <a:off x="3265303" y="5150383"/>
              <a:ext cx="618480" cy="296640"/>
            </p14:xfrm>
          </p:contentPart>
        </mc:Choice>
        <mc:Fallback xmlns="">
          <p:pic>
            <p:nvPicPr>
              <p:cNvPr id="179" name="Ink 17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64223" y="5143543"/>
                <a:ext cx="62712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0" name="Ink 179"/>
              <p14:cNvContentPartPr/>
              <p14:nvPr/>
            </p14:nvContentPartPr>
            <p14:xfrm>
              <a:off x="2466103" y="5519023"/>
              <a:ext cx="742320" cy="223200"/>
            </p14:xfrm>
          </p:contentPart>
        </mc:Choice>
        <mc:Fallback xmlns="">
          <p:pic>
            <p:nvPicPr>
              <p:cNvPr id="180" name="Ink 17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458183" y="5515783"/>
                <a:ext cx="75276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3" name="Ink 182"/>
              <p14:cNvContentPartPr/>
              <p14:nvPr/>
            </p14:nvContentPartPr>
            <p14:xfrm>
              <a:off x="3079903" y="3989743"/>
              <a:ext cx="4789800" cy="1217160"/>
            </p14:xfrm>
          </p:contentPart>
        </mc:Choice>
        <mc:Fallback xmlns="">
          <p:pic>
            <p:nvPicPr>
              <p:cNvPr id="183" name="Ink 18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71263" y="3985063"/>
                <a:ext cx="4807440" cy="12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2" name="Ink 201"/>
              <p14:cNvContentPartPr/>
              <p14:nvPr/>
            </p14:nvContentPartPr>
            <p14:xfrm>
              <a:off x="9955183" y="3711823"/>
              <a:ext cx="1839240" cy="230040"/>
            </p14:xfrm>
          </p:contentPart>
        </mc:Choice>
        <mc:Fallback xmlns="">
          <p:pic>
            <p:nvPicPr>
              <p:cNvPr id="202" name="Ink 20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947983" y="3707863"/>
                <a:ext cx="184932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9" name="Ink 228"/>
              <p14:cNvContentPartPr/>
              <p14:nvPr/>
            </p14:nvContentPartPr>
            <p14:xfrm>
              <a:off x="8844943" y="5005303"/>
              <a:ext cx="1115280" cy="648000"/>
            </p14:xfrm>
          </p:contentPart>
        </mc:Choice>
        <mc:Fallback xmlns="">
          <p:pic>
            <p:nvPicPr>
              <p:cNvPr id="229" name="Ink 22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841343" y="5001703"/>
                <a:ext cx="1124280" cy="66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6" name="Ink 235"/>
              <p14:cNvContentPartPr/>
              <p14:nvPr/>
            </p14:nvContentPartPr>
            <p14:xfrm>
              <a:off x="10049503" y="5553583"/>
              <a:ext cx="1684080" cy="308880"/>
            </p14:xfrm>
          </p:contentPart>
        </mc:Choice>
        <mc:Fallback xmlns="">
          <p:pic>
            <p:nvPicPr>
              <p:cNvPr id="236" name="Ink 23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042663" y="5544583"/>
                <a:ext cx="169956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8" name="Ink 237"/>
              <p14:cNvContentPartPr/>
              <p14:nvPr/>
            </p14:nvContentPartPr>
            <p14:xfrm>
              <a:off x="7542103" y="3246343"/>
              <a:ext cx="365040" cy="1028520"/>
            </p14:xfrm>
          </p:contentPart>
        </mc:Choice>
        <mc:Fallback xmlns="">
          <p:pic>
            <p:nvPicPr>
              <p:cNvPr id="238" name="Ink 23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532743" y="3236983"/>
                <a:ext cx="378360" cy="10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0" name="Ink 239"/>
              <p14:cNvContentPartPr/>
              <p14:nvPr/>
            </p14:nvContentPartPr>
            <p14:xfrm>
              <a:off x="7667383" y="4177303"/>
              <a:ext cx="1268280" cy="858240"/>
            </p14:xfrm>
          </p:contentPart>
        </mc:Choice>
        <mc:Fallback xmlns="">
          <p:pic>
            <p:nvPicPr>
              <p:cNvPr id="240" name="Ink 23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645783" y="4037623"/>
                <a:ext cx="1309680" cy="11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9" name="Ink 248"/>
              <p14:cNvContentPartPr/>
              <p14:nvPr/>
            </p14:nvContentPartPr>
            <p14:xfrm>
              <a:off x="8670703" y="3242023"/>
              <a:ext cx="252720" cy="363600"/>
            </p14:xfrm>
          </p:contentPart>
        </mc:Choice>
        <mc:Fallback xmlns="">
          <p:pic>
            <p:nvPicPr>
              <p:cNvPr id="249" name="Ink 24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667103" y="3240223"/>
                <a:ext cx="26460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0" name="Ink 249"/>
              <p14:cNvContentPartPr/>
              <p14:nvPr/>
            </p14:nvContentPartPr>
            <p14:xfrm>
              <a:off x="7132783" y="3014863"/>
              <a:ext cx="3454200" cy="278640"/>
            </p14:xfrm>
          </p:contentPart>
        </mc:Choice>
        <mc:Fallback xmlns="">
          <p:pic>
            <p:nvPicPr>
              <p:cNvPr id="250" name="Ink 249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125583" y="3009823"/>
                <a:ext cx="346860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1" name="Ink 250"/>
              <p14:cNvContentPartPr/>
              <p14:nvPr/>
            </p14:nvContentPartPr>
            <p14:xfrm>
              <a:off x="9344263" y="3848623"/>
              <a:ext cx="520920" cy="374400"/>
            </p14:xfrm>
          </p:contentPart>
        </mc:Choice>
        <mc:Fallback xmlns="">
          <p:pic>
            <p:nvPicPr>
              <p:cNvPr id="251" name="Ink 250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339223" y="3841063"/>
                <a:ext cx="53352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6" name="Ink 255"/>
              <p14:cNvContentPartPr/>
              <p14:nvPr/>
            </p14:nvContentPartPr>
            <p14:xfrm>
              <a:off x="3096463" y="3394014"/>
              <a:ext cx="3606840" cy="560449"/>
            </p14:xfrm>
          </p:contentPart>
        </mc:Choice>
        <mc:Fallback xmlns="">
          <p:pic>
            <p:nvPicPr>
              <p:cNvPr id="256" name="Ink 255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092863" y="3387175"/>
                <a:ext cx="3618360" cy="569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65" name="Ink 264"/>
              <p14:cNvContentPartPr/>
              <p14:nvPr/>
            </p14:nvContentPartPr>
            <p14:xfrm>
              <a:off x="7648303" y="4167943"/>
              <a:ext cx="122400" cy="483480"/>
            </p14:xfrm>
          </p:contentPart>
        </mc:Choice>
        <mc:Fallback xmlns="">
          <p:pic>
            <p:nvPicPr>
              <p:cNvPr id="265" name="Ink 264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623390" y="4143463"/>
                <a:ext cx="171143" cy="53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7" name="Ink 266"/>
              <p14:cNvContentPartPr/>
              <p14:nvPr/>
            </p14:nvContentPartPr>
            <p14:xfrm>
              <a:off x="7824703" y="4602103"/>
              <a:ext cx="459360" cy="1371240"/>
            </p14:xfrm>
          </p:contentPart>
        </mc:Choice>
        <mc:Fallback xmlns="">
          <p:pic>
            <p:nvPicPr>
              <p:cNvPr id="267" name="Ink 266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821463" y="4599223"/>
                <a:ext cx="471240" cy="138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4" name="Ink 273"/>
              <p14:cNvContentPartPr/>
              <p14:nvPr/>
            </p14:nvContentPartPr>
            <p14:xfrm>
              <a:off x="6664063" y="4931503"/>
              <a:ext cx="525240" cy="1099440"/>
            </p14:xfrm>
          </p:contentPart>
        </mc:Choice>
        <mc:Fallback xmlns="">
          <p:pic>
            <p:nvPicPr>
              <p:cNvPr id="274" name="Ink 273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655423" y="4927903"/>
                <a:ext cx="535680" cy="11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2" name="Ink 281"/>
              <p14:cNvContentPartPr/>
              <p14:nvPr/>
            </p14:nvContentPartPr>
            <p14:xfrm>
              <a:off x="7210903" y="5009263"/>
              <a:ext cx="316800" cy="80280"/>
            </p14:xfrm>
          </p:contentPart>
        </mc:Choice>
        <mc:Fallback xmlns="">
          <p:pic>
            <p:nvPicPr>
              <p:cNvPr id="282" name="Ink 281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195766" y="5003839"/>
                <a:ext cx="343470" cy="1012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2" name="Ink 291"/>
              <p14:cNvContentPartPr/>
              <p14:nvPr/>
            </p14:nvContentPartPr>
            <p14:xfrm>
              <a:off x="7997143" y="6081343"/>
              <a:ext cx="1512000" cy="232920"/>
            </p14:xfrm>
          </p:contentPart>
        </mc:Choice>
        <mc:Fallback xmlns="">
          <p:pic>
            <p:nvPicPr>
              <p:cNvPr id="292" name="Ink 291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988863" y="6072703"/>
                <a:ext cx="152604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7" name="Ink 316"/>
              <p14:cNvContentPartPr/>
              <p14:nvPr/>
            </p14:nvContentPartPr>
            <p14:xfrm>
              <a:off x="5519623" y="3581574"/>
              <a:ext cx="474120" cy="892440"/>
            </p14:xfrm>
          </p:contentPart>
        </mc:Choice>
        <mc:Fallback xmlns="">
          <p:pic>
            <p:nvPicPr>
              <p:cNvPr id="317" name="Ink 316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510623" y="3579414"/>
                <a:ext cx="487080" cy="89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6" name="Ink 325"/>
              <p14:cNvContentPartPr/>
              <p14:nvPr/>
            </p14:nvContentPartPr>
            <p14:xfrm>
              <a:off x="7531663" y="4160743"/>
              <a:ext cx="574560" cy="736920"/>
            </p14:xfrm>
          </p:contentPart>
        </mc:Choice>
        <mc:Fallback xmlns="">
          <p:pic>
            <p:nvPicPr>
              <p:cNvPr id="326" name="Ink 325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508609" y="4147416"/>
                <a:ext cx="616706" cy="773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8" name="Ink 337"/>
              <p14:cNvContentPartPr/>
              <p14:nvPr/>
            </p14:nvContentPartPr>
            <p14:xfrm>
              <a:off x="3048943" y="3937254"/>
              <a:ext cx="657360" cy="617689"/>
            </p14:xfrm>
          </p:contentPart>
        </mc:Choice>
        <mc:Fallback xmlns="">
          <p:pic>
            <p:nvPicPr>
              <p:cNvPr id="338" name="Ink 337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040303" y="3928255"/>
                <a:ext cx="681480" cy="641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9" name="Ink 338"/>
              <p14:cNvContentPartPr/>
              <p14:nvPr/>
            </p14:nvContentPartPr>
            <p14:xfrm>
              <a:off x="2426503" y="3858054"/>
              <a:ext cx="804960" cy="691489"/>
            </p14:xfrm>
          </p:contentPart>
        </mc:Choice>
        <mc:Fallback xmlns="">
          <p:pic>
            <p:nvPicPr>
              <p:cNvPr id="339" name="Ink 338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417503" y="3849055"/>
                <a:ext cx="816480" cy="709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0" name="Ink 339"/>
              <p14:cNvContentPartPr/>
              <p14:nvPr/>
            </p14:nvContentPartPr>
            <p14:xfrm>
              <a:off x="4075663" y="4587703"/>
              <a:ext cx="292680" cy="14040"/>
            </p14:xfrm>
          </p:contentPart>
        </mc:Choice>
        <mc:Fallback xmlns="">
          <p:pic>
            <p:nvPicPr>
              <p:cNvPr id="340" name="Ink 339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071703" y="4579423"/>
                <a:ext cx="309600" cy="3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4654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Hemispheres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07532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Brain is divided into two hemispheres</a:t>
            </a:r>
          </a:p>
          <a:p>
            <a:r>
              <a:rPr lang="en-US" dirty="0" smtClean="0">
                <a:latin typeface="+mj-lt"/>
              </a:rPr>
              <a:t>The left side of the brain controls the right side of the body and the rights side of the brain controls the left side of the body</a:t>
            </a:r>
          </a:p>
          <a:p>
            <a:pPr lvl="1"/>
            <a:r>
              <a:rPr lang="en-US" dirty="0" smtClean="0">
                <a:latin typeface="+mj-lt"/>
              </a:rPr>
              <a:t>Left: more analytic and logical</a:t>
            </a:r>
          </a:p>
          <a:p>
            <a:pPr lvl="1"/>
            <a:r>
              <a:rPr lang="en-US" dirty="0" smtClean="0">
                <a:latin typeface="+mj-lt"/>
              </a:rPr>
              <a:t>Right: more artistic and creative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253323" y="4191287"/>
              <a:ext cx="2068200" cy="2280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45043" y="4186967"/>
                <a:ext cx="2085480" cy="22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5206243" y="4206047"/>
              <a:ext cx="146520" cy="22251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97963" y="4203527"/>
                <a:ext cx="163440" cy="22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5258083" y="4255367"/>
              <a:ext cx="136440" cy="21938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49803" y="4251407"/>
                <a:ext cx="150120" cy="22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/>
              <p14:cNvContentPartPr/>
              <p14:nvPr/>
            </p14:nvContentPartPr>
            <p14:xfrm>
              <a:off x="6711403" y="4667207"/>
              <a:ext cx="1411920" cy="6213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02043" y="4656407"/>
                <a:ext cx="1429920" cy="64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Ink 34"/>
              <p14:cNvContentPartPr/>
              <p14:nvPr/>
            </p14:nvContentPartPr>
            <p14:xfrm>
              <a:off x="2404723" y="4458407"/>
              <a:ext cx="1191960" cy="55548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93923" y="4447967"/>
                <a:ext cx="1204200" cy="5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/>
              <p14:cNvContentPartPr/>
              <p14:nvPr/>
            </p14:nvContentPartPr>
            <p14:xfrm>
              <a:off x="3724483" y="4682327"/>
              <a:ext cx="543600" cy="6588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14763" y="4672607"/>
                <a:ext cx="5583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 47"/>
              <p14:cNvContentPartPr/>
              <p14:nvPr/>
            </p14:nvContentPartPr>
            <p14:xfrm>
              <a:off x="4334683" y="4658207"/>
              <a:ext cx="888480" cy="134640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30723" y="4656407"/>
                <a:ext cx="896760" cy="135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3" name="Ink 72"/>
              <p14:cNvContentPartPr/>
              <p14:nvPr/>
            </p14:nvContentPartPr>
            <p14:xfrm>
              <a:off x="5327203" y="4562807"/>
              <a:ext cx="924120" cy="131904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23603" y="4559927"/>
                <a:ext cx="930600" cy="13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2" name="Ink 91"/>
              <p14:cNvContentPartPr/>
              <p14:nvPr/>
            </p14:nvContentPartPr>
            <p14:xfrm>
              <a:off x="6393163" y="4790687"/>
              <a:ext cx="294840" cy="4572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84883" y="4780967"/>
                <a:ext cx="3117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2" name="Ink 121"/>
              <p14:cNvContentPartPr/>
              <p14:nvPr/>
            </p14:nvContentPartPr>
            <p14:xfrm>
              <a:off x="5325043" y="5810567"/>
              <a:ext cx="14760" cy="5436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20723" y="5806247"/>
                <a:ext cx="234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7" name="Ink 156"/>
              <p14:cNvContentPartPr/>
              <p14:nvPr/>
            </p14:nvContentPartPr>
            <p14:xfrm>
              <a:off x="4235323" y="4196687"/>
              <a:ext cx="1130040" cy="226404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07963" y="4170407"/>
                <a:ext cx="1187640" cy="231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9" name="Ink 158"/>
              <p14:cNvContentPartPr/>
              <p14:nvPr/>
            </p14:nvContentPartPr>
            <p14:xfrm>
              <a:off x="5253043" y="4140527"/>
              <a:ext cx="1059840" cy="2305080"/>
            </p14:xfrm>
          </p:contentPart>
        </mc:Choice>
        <mc:Fallback xmlns="">
          <p:pic>
            <p:nvPicPr>
              <p:cNvPr id="159" name="Ink 15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225323" y="4122167"/>
                <a:ext cx="1116000" cy="235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6685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Diencephalon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266873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Above the brainstem and below the cerebrum</a:t>
            </a:r>
          </a:p>
          <a:p>
            <a:r>
              <a:rPr lang="en-US" dirty="0" smtClean="0">
                <a:latin typeface="+mj-lt"/>
              </a:rPr>
              <a:t>“Interbrain” consisting of several structures such as </a:t>
            </a:r>
            <a:r>
              <a:rPr lang="en-US" dirty="0">
                <a:latin typeface="+mj-lt"/>
              </a:rPr>
              <a:t>the thalamus, </a:t>
            </a:r>
            <a:r>
              <a:rPr lang="en-US" dirty="0" smtClean="0">
                <a:latin typeface="+mj-lt"/>
              </a:rPr>
              <a:t>hypothalamus, pituitary </a:t>
            </a:r>
            <a:r>
              <a:rPr lang="en-US" dirty="0">
                <a:latin typeface="+mj-lt"/>
              </a:rPr>
              <a:t>gland, and pineal </a:t>
            </a:r>
            <a:r>
              <a:rPr lang="en-US" dirty="0" smtClean="0">
                <a:latin typeface="+mj-lt"/>
              </a:rPr>
              <a:t>gland</a:t>
            </a:r>
          </a:p>
          <a:p>
            <a:pPr lvl="1"/>
            <a:r>
              <a:rPr lang="en-US" dirty="0" smtClean="0">
                <a:latin typeface="+mj-lt"/>
              </a:rPr>
              <a:t>Thalamus: cortical arousal, memory, communicates with cerebral cortex</a:t>
            </a:r>
          </a:p>
          <a:p>
            <a:pPr lvl="1"/>
            <a:r>
              <a:rPr lang="en-US" dirty="0" smtClean="0">
                <a:latin typeface="+mj-lt"/>
              </a:rPr>
              <a:t>Hypothalamus</a:t>
            </a:r>
            <a:r>
              <a:rPr lang="en-US" dirty="0">
                <a:latin typeface="+mj-lt"/>
              </a:rPr>
              <a:t>: </a:t>
            </a:r>
            <a:r>
              <a:rPr lang="en-US" dirty="0" smtClean="0">
                <a:latin typeface="+mj-lt"/>
              </a:rPr>
              <a:t>controls </a:t>
            </a:r>
            <a:r>
              <a:rPr lang="en-US" dirty="0">
                <a:latin typeface="+mj-lt"/>
              </a:rPr>
              <a:t>basic life </a:t>
            </a:r>
            <a:r>
              <a:rPr lang="en-US" dirty="0" smtClean="0">
                <a:latin typeface="+mj-lt"/>
              </a:rPr>
              <a:t>functions (thirst, hunger, sleep)</a:t>
            </a:r>
          </a:p>
          <a:p>
            <a:pPr lvl="1"/>
            <a:r>
              <a:rPr lang="en-US" dirty="0" smtClean="0">
                <a:latin typeface="+mj-lt"/>
              </a:rPr>
              <a:t>Pituitary gland: reproductive hormones, reproduction of ADH and oxytocin</a:t>
            </a:r>
          </a:p>
          <a:p>
            <a:pPr lvl="1"/>
            <a:r>
              <a:rPr lang="en-US" dirty="0" smtClean="0">
                <a:latin typeface="+mj-lt"/>
              </a:rPr>
              <a:t>Pineal gland: secretes melatonin</a:t>
            </a:r>
          </a:p>
          <a:p>
            <a:pPr lvl="1"/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4545568" y="4571805"/>
              <a:ext cx="2939400" cy="1845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35488" y="4555965"/>
                <a:ext cx="2966400" cy="18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Ink 28"/>
              <p14:cNvContentPartPr/>
              <p14:nvPr/>
            </p14:nvContentPartPr>
            <p14:xfrm>
              <a:off x="4602808" y="4653885"/>
              <a:ext cx="2779200" cy="7365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00288" y="4649565"/>
                <a:ext cx="278460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4" name="Ink 53"/>
              <p14:cNvContentPartPr/>
              <p14:nvPr/>
            </p14:nvContentPartPr>
            <p14:xfrm>
              <a:off x="6261328" y="5676645"/>
              <a:ext cx="1777320" cy="17856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57368" y="5666925"/>
                <a:ext cx="178740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8" name="Ink 67"/>
              <p14:cNvContentPartPr/>
              <p14:nvPr/>
            </p14:nvContentPartPr>
            <p14:xfrm>
              <a:off x="8140888" y="5748645"/>
              <a:ext cx="1591920" cy="28656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30448" y="5738205"/>
                <a:ext cx="160668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1" name="Ink 70"/>
              <p14:cNvContentPartPr/>
              <p14:nvPr/>
            </p14:nvContentPartPr>
            <p14:xfrm>
              <a:off x="4730248" y="5168685"/>
              <a:ext cx="2136600" cy="81432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26648" y="5153925"/>
                <a:ext cx="2156040" cy="84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2" name="Ink 71"/>
              <p14:cNvContentPartPr/>
              <p14:nvPr/>
            </p14:nvContentPartPr>
            <p14:xfrm>
              <a:off x="5215168" y="5459925"/>
              <a:ext cx="2208600" cy="95472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11928" y="5450565"/>
                <a:ext cx="2215440" cy="9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4838747" y="4602063"/>
              <a:ext cx="3322935" cy="1141184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36587" y="4598463"/>
                <a:ext cx="3327615" cy="11465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9" name="Ink 18"/>
              <p14:cNvContentPartPr/>
              <p14:nvPr/>
            </p14:nvContentPartPr>
            <p14:xfrm>
              <a:off x="5265347" y="5140607"/>
              <a:ext cx="420480" cy="89208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57067" y="5130167"/>
                <a:ext cx="439200" cy="90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4" name="Ink 23"/>
              <p14:cNvContentPartPr/>
              <p14:nvPr/>
            </p14:nvContentPartPr>
            <p14:xfrm>
              <a:off x="5576747" y="5449143"/>
              <a:ext cx="521775" cy="338384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55502" y="5425744"/>
                <a:ext cx="566427" cy="384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8" name="Ink 27"/>
              <p14:cNvContentPartPr/>
              <p14:nvPr/>
            </p14:nvContentPartPr>
            <p14:xfrm>
              <a:off x="5088947" y="5205063"/>
              <a:ext cx="1651455" cy="989984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82466" y="5203263"/>
                <a:ext cx="1665856" cy="996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0" name="Ink 29"/>
              <p14:cNvContentPartPr/>
              <p14:nvPr/>
            </p14:nvContentPartPr>
            <p14:xfrm>
              <a:off x="5543627" y="5417103"/>
              <a:ext cx="588015" cy="397784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21662" y="5393344"/>
                <a:ext cx="633385" cy="442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1" name="Ink 30"/>
              <p14:cNvContentPartPr/>
              <p14:nvPr/>
            </p14:nvContentPartPr>
            <p14:xfrm>
              <a:off x="5911547" y="5414943"/>
              <a:ext cx="144495" cy="85304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01458" y="5396946"/>
                <a:ext cx="159629" cy="1083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3925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0977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Posterior </a:t>
            </a:r>
            <a:r>
              <a:rPr lang="en-US" dirty="0">
                <a:latin typeface="+mj-lt"/>
              </a:rPr>
              <a:t>part of the </a:t>
            </a:r>
            <a:r>
              <a:rPr lang="en-US" dirty="0" smtClean="0">
                <a:latin typeface="+mj-lt"/>
              </a:rPr>
              <a:t>brain</a:t>
            </a:r>
          </a:p>
          <a:p>
            <a:r>
              <a:rPr lang="en-US" dirty="0" smtClean="0">
                <a:latin typeface="+mj-lt"/>
              </a:rPr>
              <a:t>Consists of medulla, pons, and midbrain</a:t>
            </a:r>
          </a:p>
          <a:p>
            <a:r>
              <a:rPr lang="en-US" dirty="0">
                <a:latin typeface="+mj-lt"/>
              </a:rPr>
              <a:t>Motor and sensory neurons travel through the brainstem allowing for the relay of signals between the brain and the spinal </a:t>
            </a:r>
            <a:r>
              <a:rPr lang="en-US" dirty="0" smtClean="0">
                <a:latin typeface="+mj-lt"/>
              </a:rPr>
              <a:t>cord</a:t>
            </a:r>
          </a:p>
          <a:p>
            <a:r>
              <a:rPr lang="en-US" dirty="0" smtClean="0">
                <a:latin typeface="+mj-lt"/>
              </a:rPr>
              <a:t>Deals with breathing, arousal, alertness, blood pressure, digestion, and heart rate</a:t>
            </a:r>
            <a:endParaRPr lang="en-US" dirty="0"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3456347" y="3873407"/>
              <a:ext cx="2199600" cy="855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54187" y="3863687"/>
                <a:ext cx="2209320" cy="87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" name="Ink 39"/>
              <p14:cNvContentPartPr/>
              <p14:nvPr/>
            </p14:nvContentPartPr>
            <p14:xfrm>
              <a:off x="5776547" y="3987887"/>
              <a:ext cx="1071720" cy="15444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72227" y="3983918"/>
                <a:ext cx="1080720" cy="168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7" name="Ink 66"/>
              <p14:cNvContentPartPr/>
              <p14:nvPr/>
            </p14:nvContentPartPr>
            <p14:xfrm>
              <a:off x="2429267" y="4612487"/>
              <a:ext cx="810000" cy="17064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24227" y="4608527"/>
                <a:ext cx="82512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3" name="Ink 72"/>
              <p14:cNvContentPartPr/>
              <p14:nvPr/>
            </p14:nvContentPartPr>
            <p14:xfrm>
              <a:off x="4921187" y="4526447"/>
              <a:ext cx="185040" cy="16272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19747" y="4525007"/>
                <a:ext cx="1962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4" name="Ink 83"/>
              <p14:cNvContentPartPr/>
              <p14:nvPr/>
            </p14:nvContentPartPr>
            <p14:xfrm>
              <a:off x="4111547" y="4758287"/>
              <a:ext cx="804960" cy="61164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01827" y="4755767"/>
                <a:ext cx="821880" cy="62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7" name="Ink 86"/>
              <p14:cNvContentPartPr/>
              <p14:nvPr/>
            </p14:nvContentPartPr>
            <p14:xfrm>
              <a:off x="4952507" y="4708967"/>
              <a:ext cx="67680" cy="44676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51067" y="4705727"/>
                <a:ext cx="7416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0" name="Ink 89"/>
              <p14:cNvContentPartPr/>
              <p14:nvPr/>
            </p14:nvContentPartPr>
            <p14:xfrm>
              <a:off x="4521227" y="5355167"/>
              <a:ext cx="513360" cy="102636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11867" y="5351207"/>
                <a:ext cx="531360" cy="10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1" name="Ink 90"/>
              <p14:cNvContentPartPr/>
              <p14:nvPr/>
            </p14:nvContentPartPr>
            <p14:xfrm>
              <a:off x="4950347" y="5427527"/>
              <a:ext cx="356400" cy="91908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44227" y="5425367"/>
                <a:ext cx="372960" cy="9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7" name="Ink 96"/>
              <p14:cNvContentPartPr/>
              <p14:nvPr/>
            </p14:nvContentPartPr>
            <p14:xfrm>
              <a:off x="4544987" y="4864847"/>
              <a:ext cx="484200" cy="59148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41387" y="4854407"/>
                <a:ext cx="496800" cy="61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9" name="Ink 98"/>
              <p14:cNvContentPartPr/>
              <p14:nvPr/>
            </p14:nvContentPartPr>
            <p14:xfrm>
              <a:off x="5011187" y="4982207"/>
              <a:ext cx="93960" cy="38376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05067" y="4976087"/>
                <a:ext cx="10908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5" name="Ink 104"/>
              <p14:cNvContentPartPr/>
              <p14:nvPr/>
            </p14:nvContentPartPr>
            <p14:xfrm>
              <a:off x="4215947" y="4892207"/>
              <a:ext cx="421200" cy="10656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12707" y="4886087"/>
                <a:ext cx="4273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6" name="Ink 105"/>
              <p14:cNvContentPartPr/>
              <p14:nvPr/>
            </p14:nvContentPartPr>
            <p14:xfrm>
              <a:off x="4256267" y="5005607"/>
              <a:ext cx="541440" cy="11268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53747" y="5001287"/>
                <a:ext cx="54540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7" name="Ink 106"/>
              <p14:cNvContentPartPr/>
              <p14:nvPr/>
            </p14:nvContentPartPr>
            <p14:xfrm>
              <a:off x="4178867" y="5119007"/>
              <a:ext cx="762480" cy="13680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73827" y="5110007"/>
                <a:ext cx="7732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2" name="Ink 111"/>
              <p14:cNvContentPartPr/>
              <p14:nvPr/>
            </p14:nvContentPartPr>
            <p14:xfrm>
              <a:off x="4301987" y="5209007"/>
              <a:ext cx="622440" cy="15156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99827" y="5204327"/>
                <a:ext cx="6260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8" name="Ink 117"/>
              <p14:cNvContentPartPr/>
              <p14:nvPr/>
            </p14:nvContentPartPr>
            <p14:xfrm>
              <a:off x="4208747" y="4970327"/>
              <a:ext cx="359280" cy="3960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02987" y="4961687"/>
                <a:ext cx="3668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9" name="Ink 118"/>
              <p14:cNvContentPartPr/>
              <p14:nvPr/>
            </p14:nvContentPartPr>
            <p14:xfrm>
              <a:off x="4258787" y="5261927"/>
              <a:ext cx="258480" cy="51120"/>
            </p14:xfrm>
          </p:contentPart>
        </mc:Choice>
        <mc:Fallback xmlns="">
          <p:pic>
            <p:nvPicPr>
              <p:cNvPr id="119" name="Ink 11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55187" y="5258327"/>
                <a:ext cx="2642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0" name="Ink 119"/>
              <p14:cNvContentPartPr/>
              <p14:nvPr/>
            </p14:nvContentPartPr>
            <p14:xfrm>
              <a:off x="4559387" y="5038727"/>
              <a:ext cx="277920" cy="27288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555067" y="5034407"/>
                <a:ext cx="28368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5" name="Ink 124"/>
              <p14:cNvContentPartPr/>
              <p14:nvPr/>
            </p14:nvContentPartPr>
            <p14:xfrm>
              <a:off x="4589267" y="5005247"/>
              <a:ext cx="266400" cy="23220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82787" y="4998767"/>
                <a:ext cx="27432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1" name="Ink 130"/>
              <p14:cNvContentPartPr/>
              <p14:nvPr/>
            </p14:nvContentPartPr>
            <p14:xfrm>
              <a:off x="4784027" y="4756487"/>
              <a:ext cx="40320" cy="24228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74307" y="4751087"/>
                <a:ext cx="5544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2" name="Ink 131"/>
              <p14:cNvContentPartPr/>
              <p14:nvPr/>
            </p14:nvContentPartPr>
            <p14:xfrm>
              <a:off x="4886987" y="4729847"/>
              <a:ext cx="21600" cy="29196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877267" y="4725527"/>
                <a:ext cx="3564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34" name="Ink 133"/>
              <p14:cNvContentPartPr/>
              <p14:nvPr/>
            </p14:nvContentPartPr>
            <p14:xfrm>
              <a:off x="4683947" y="5457767"/>
              <a:ext cx="418320" cy="893520"/>
            </p14:xfrm>
          </p:contentPart>
        </mc:Choice>
        <mc:Fallback xmlns="">
          <p:pic>
            <p:nvPicPr>
              <p:cNvPr id="134" name="Ink 13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79627" y="5453447"/>
                <a:ext cx="430920" cy="90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35" name="Ink 134"/>
              <p14:cNvContentPartPr/>
              <p14:nvPr/>
            </p14:nvContentPartPr>
            <p14:xfrm>
              <a:off x="4734347" y="5427527"/>
              <a:ext cx="455760" cy="92412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724627" y="5421047"/>
                <a:ext cx="473760" cy="9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6" name="Ink 135"/>
              <p14:cNvContentPartPr/>
              <p14:nvPr/>
            </p14:nvContentPartPr>
            <p14:xfrm>
              <a:off x="4918307" y="5451287"/>
              <a:ext cx="317880" cy="87696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913627" y="5448407"/>
                <a:ext cx="332280" cy="88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48" name="Ink 147"/>
              <p14:cNvContentPartPr/>
              <p14:nvPr/>
            </p14:nvContentPartPr>
            <p14:xfrm>
              <a:off x="5115587" y="4903727"/>
              <a:ext cx="2147400" cy="1164960"/>
            </p14:xfrm>
          </p:contentPart>
        </mc:Choice>
        <mc:Fallback xmlns="">
          <p:pic>
            <p:nvPicPr>
              <p:cNvPr id="148" name="Ink 147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113787" y="4897607"/>
                <a:ext cx="2159640" cy="11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61" name="Ink 160"/>
              <p14:cNvContentPartPr/>
              <p14:nvPr/>
            </p14:nvContentPartPr>
            <p14:xfrm>
              <a:off x="4476947" y="5178767"/>
              <a:ext cx="321120" cy="16884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465787" y="5168687"/>
                <a:ext cx="34128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62" name="Ink 161"/>
              <p14:cNvContentPartPr/>
              <p14:nvPr/>
            </p14:nvContentPartPr>
            <p14:xfrm>
              <a:off x="3716267" y="5217647"/>
              <a:ext cx="473760" cy="179640"/>
            </p14:xfrm>
          </p:contentPart>
        </mc:Choice>
        <mc:Fallback xmlns="">
          <p:pic>
            <p:nvPicPr>
              <p:cNvPr id="162" name="Ink 161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712667" y="5210087"/>
                <a:ext cx="48492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64" name="Ink 163"/>
              <p14:cNvContentPartPr/>
              <p14:nvPr/>
            </p14:nvContentPartPr>
            <p14:xfrm>
              <a:off x="3097427" y="5376047"/>
              <a:ext cx="435600" cy="209520"/>
            </p14:xfrm>
          </p:contentPart>
        </mc:Choice>
        <mc:Fallback xmlns="">
          <p:pic>
            <p:nvPicPr>
              <p:cNvPr id="164" name="Ink 163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093827" y="5365967"/>
                <a:ext cx="44604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70" name="Ink 169"/>
              <p14:cNvContentPartPr/>
              <p14:nvPr/>
            </p14:nvContentPartPr>
            <p14:xfrm>
              <a:off x="4152587" y="4536167"/>
              <a:ext cx="568080" cy="263520"/>
            </p14:xfrm>
          </p:contentPart>
        </mc:Choice>
        <mc:Fallback xmlns="">
          <p:pic>
            <p:nvPicPr>
              <p:cNvPr id="170" name="Ink 169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146107" y="4528607"/>
                <a:ext cx="5828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74" name="Ink 173"/>
              <p14:cNvContentPartPr/>
              <p14:nvPr/>
            </p14:nvContentPartPr>
            <p14:xfrm>
              <a:off x="4855667" y="4400807"/>
              <a:ext cx="95400" cy="17784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845947" y="4397207"/>
                <a:ext cx="1148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77" name="Ink 176"/>
              <p14:cNvContentPartPr/>
              <p14:nvPr/>
            </p14:nvContentPartPr>
            <p14:xfrm>
              <a:off x="5170307" y="4310807"/>
              <a:ext cx="577080" cy="1387800"/>
            </p14:xfrm>
          </p:contentPart>
        </mc:Choice>
        <mc:Fallback xmlns="">
          <p:pic>
            <p:nvPicPr>
              <p:cNvPr id="177" name="Ink 176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164907" y="4300727"/>
                <a:ext cx="592560" cy="14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84" name="Ink 183"/>
              <p14:cNvContentPartPr/>
              <p14:nvPr/>
            </p14:nvContentPartPr>
            <p14:xfrm>
              <a:off x="4972307" y="4370567"/>
              <a:ext cx="127080" cy="143640"/>
            </p14:xfrm>
          </p:contentPart>
        </mc:Choice>
        <mc:Fallback xmlns="">
          <p:pic>
            <p:nvPicPr>
              <p:cNvPr id="184" name="Ink 183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962587" y="4363727"/>
                <a:ext cx="1465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85" name="Ink 184"/>
              <p14:cNvContentPartPr/>
              <p14:nvPr/>
            </p14:nvContentPartPr>
            <p14:xfrm>
              <a:off x="4224587" y="4518887"/>
              <a:ext cx="74160" cy="247320"/>
            </p14:xfrm>
          </p:contentPart>
        </mc:Choice>
        <mc:Fallback xmlns="">
          <p:pic>
            <p:nvPicPr>
              <p:cNvPr id="185" name="Ink 184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14147" y="4515287"/>
                <a:ext cx="9324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86" name="Ink 185"/>
              <p14:cNvContentPartPr/>
              <p14:nvPr/>
            </p14:nvContentPartPr>
            <p14:xfrm>
              <a:off x="4671347" y="4503767"/>
              <a:ext cx="105120" cy="320400"/>
            </p14:xfrm>
          </p:contentPart>
        </mc:Choice>
        <mc:Fallback xmlns="">
          <p:pic>
            <p:nvPicPr>
              <p:cNvPr id="186" name="Ink 185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669187" y="4501607"/>
                <a:ext cx="11700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89" name="Ink 188"/>
              <p14:cNvContentPartPr/>
              <p14:nvPr/>
            </p14:nvContentPartPr>
            <p14:xfrm>
              <a:off x="4756667" y="4768727"/>
              <a:ext cx="375840" cy="662760"/>
            </p14:xfrm>
          </p:contentPart>
        </mc:Choice>
        <mc:Fallback xmlns="">
          <p:pic>
            <p:nvPicPr>
              <p:cNvPr id="189" name="Ink 188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749467" y="4762247"/>
                <a:ext cx="392400" cy="67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133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279</TotalTime>
  <Words>1287</Words>
  <Application>Microsoft Office PowerPoint</Application>
  <PresentationFormat>Custom</PresentationFormat>
  <Paragraphs>132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Adjacency</vt:lpstr>
      <vt:lpstr>Nervous System</vt:lpstr>
      <vt:lpstr>Functions of Nervous System</vt:lpstr>
      <vt:lpstr>Central Nervous System</vt:lpstr>
      <vt:lpstr>Peripheral Nervous System</vt:lpstr>
      <vt:lpstr>Interaction of Neurons</vt:lpstr>
      <vt:lpstr>Simple Reflex Arc</vt:lpstr>
      <vt:lpstr>Cerebral Hemispheres</vt:lpstr>
      <vt:lpstr>Diencephalon</vt:lpstr>
      <vt:lpstr>Brainstem</vt:lpstr>
      <vt:lpstr>Cerebellum</vt:lpstr>
      <vt:lpstr>Pathway of a Nerve Impulse</vt:lpstr>
      <vt:lpstr>Pathway of a Nerve Impulse</vt:lpstr>
      <vt:lpstr>Pathway of a Nerve Impulse</vt:lpstr>
      <vt:lpstr>Neurotransmitters</vt:lpstr>
      <vt:lpstr>Poliomyelitis</vt:lpstr>
      <vt:lpstr>Poliomyelitis Symptoms</vt:lpstr>
      <vt:lpstr>Poliomyelitis Prevalence</vt:lpstr>
      <vt:lpstr>Poliomyelitis Treatment</vt:lpstr>
      <vt:lpstr>Alzheimer’s Disease</vt:lpstr>
      <vt:lpstr>Alzheimer’s Symptoms</vt:lpstr>
      <vt:lpstr>Alzheimer’s Prevalence</vt:lpstr>
      <vt:lpstr>Alzheimer’s Treatment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Bien</dc:creator>
  <cp:lastModifiedBy>Heidi Bien</cp:lastModifiedBy>
  <cp:revision>62</cp:revision>
  <dcterms:created xsi:type="dcterms:W3CDTF">2015-10-15T12:47:10Z</dcterms:created>
  <dcterms:modified xsi:type="dcterms:W3CDTF">2015-10-16T03:10:51Z</dcterms:modified>
</cp:coreProperties>
</file>