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3" r:id="rId8"/>
    <p:sldId id="264" r:id="rId9"/>
    <p:sldId id="265" r:id="rId10"/>
    <p:sldId id="266"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6" d="100"/>
          <a:sy n="106" d="100"/>
        </p:scale>
        <p:origin x="78"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0.87781" units="1/cm"/>
          <inkml:channelProperty channel="Y" name="resolution" value="2093.47046" units="1/cm"/>
          <inkml:channelProperty channel="F" name="resolution" value="6.53591E-7" units="1/dev"/>
          <inkml:channelProperty channel="T" name="resolution" value="1" units="1/dev"/>
        </inkml:channelProperties>
      </inkml:inkSource>
      <inkml:timestamp xml:id="ts0" timeString="2015-10-19T18:56:33.862"/>
    </inkml:context>
    <inkml:brush xml:id="br0">
      <inkml:brushProperty name="width" value="0.10583" units="cm"/>
      <inkml:brushProperty name="height" value="0.10583" units="cm"/>
      <inkml:brushProperty name="fitToCurve" value="1"/>
    </inkml:brush>
  </inkml:definitions>
  <inkml:traceGroup>
    <inkml:annotationXML>
      <emma:emma xmlns:emma="http://www.w3.org/2003/04/emma" version="1.0">
        <emma:interpretation id="{CA98E445-198B-416E-854A-CC5627469E22}" emma:medium="tactile" emma:mode="ink">
          <msink:context xmlns:msink="http://schemas.microsoft.com/ink/2010/main" type="writingRegion" rotatedBoundingBox="12287,10238 12825,10238 12825,11123 12287,11123"/>
        </emma:interpretation>
      </emma:emma>
    </inkml:annotationXML>
    <inkml:traceGroup>
      <inkml:annotationXML>
        <emma:emma xmlns:emma="http://www.w3.org/2003/04/emma" version="1.0">
          <emma:interpretation id="{388FF025-90F1-4BBD-82F6-0F27501F777A}" emma:medium="tactile" emma:mode="ink">
            <msink:context xmlns:msink="http://schemas.microsoft.com/ink/2010/main" type="paragraph" rotatedBoundingBox="12287,10238 12825,10238 12825,11123 12287,11123" alignmentLevel="1"/>
          </emma:interpretation>
        </emma:emma>
      </inkml:annotationXML>
      <inkml:traceGroup>
        <inkml:annotationXML>
          <emma:emma xmlns:emma="http://www.w3.org/2003/04/emma" version="1.0">
            <emma:interpretation id="{0D851D84-4602-4866-BA46-5164F754F4D3}" emma:medium="tactile" emma:mode="ink">
              <msink:context xmlns:msink="http://schemas.microsoft.com/ink/2010/main" type="line" rotatedBoundingBox="12287,10238 12825,10238 12825,11123 12287,11123"/>
            </emma:interpretation>
          </emma:emma>
        </inkml:annotationXML>
        <inkml:traceGroup>
          <inkml:annotationXML>
            <emma:emma xmlns:emma="http://www.w3.org/2003/04/emma" version="1.0">
              <emma:interpretation id="{572A1819-A073-4290-9664-047BFCA077A1}" emma:medium="tactile" emma:mode="ink">
                <msink:context xmlns:msink="http://schemas.microsoft.com/ink/2010/main" type="inkWord" rotatedBoundingBox="12287,10238 12825,10238 12825,11123 12287,11123"/>
              </emma:interpretation>
              <emma:one-of disjunction-type="recognition" id="oneOf0">
                <emma:interpretation id="interp0" emma:lang="en-US" emma:confidence="1">
                  <emma:literal>\</emma:literal>
                </emma:interpretation>
                <emma:interpretation id="interp1" emma:lang="en-US" emma:confidence="0">
                  <emma:literal>'</emma:literal>
                </emma:interpretation>
                <emma:interpretation id="interp2" emma:lang="en-US" emma:confidence="0">
                  <emma:literal>.</emma:literal>
                </emma:interpretation>
                <emma:interpretation id="interp3" emma:lang="en-US" emma:confidence="0">
                  <emma:literal>•</emma:literal>
                </emma:interpretation>
                <emma:interpretation id="interp4" emma:lang="en-US" emma:confidence="0">
                  <emma:literal>|</emma:literal>
                </emma:interpretation>
              </emma:one-of>
            </emma:emma>
          </inkml:annotationXML>
          <inkml:trace contextRef="#ctx0" brushRef="#br0">-7 0 78 0,'0'0'29'0,"0"0"0"16,0 15-3-16,0-15-5 0,0 0-2 16,0 0-2-1,0 14 1-15,0-14 0 0,0 0 3 16,0 0 0-16,0 0-1 0,0 0-2 15,0 0-1 1,0 14-1-16,0-14-2 16,0 0-6-1,0 0-5-15,0 0-3 0,0 0 1 0,0 0-1 16,0 0 1-1,0 0 0-15,18 7-1 16,-18-7 3-16,0 0 1 16,14 11 0-16,-14-11 1 0,18 20 3 15,-5-2 2-15,2 0-1 16,0 7 1-1,4 2-1-15,-1 2 0 0,1 3 1 16,4 1-2-16,0 1-4 16,1 3-1-16,3 7 0 15,3 3-2 1,3 5-1-16,2 7 1 0,2 4-1 15,1 2 1-15,-5-3-2 0,-2-7 1 16,-6-8-7 0,-6-10-6-16,-8-17-11 0,-11-20-16 15,0 0-22 1,-12-19-20-16,-8-19-15 0,1 4-9 15,-11-14 40 1,8 9 66-16</inkml:trace>
        </inkml:traceGroup>
      </inkml:traceGroup>
    </inkml:traceGroup>
  </inkml:traceGroup>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0.87781" units="1/cm"/>
          <inkml:channelProperty channel="Y" name="resolution" value="2093.47046" units="1/cm"/>
          <inkml:channelProperty channel="F" name="resolution" value="6.53591E-7" units="1/dev"/>
          <inkml:channelProperty channel="T" name="resolution" value="1" units="1/dev"/>
        </inkml:channelProperties>
      </inkml:inkSource>
      <inkml:timestamp xml:id="ts0" timeString="2015-10-20T23:34:09.354"/>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A73AF325-1774-4440-A521-024245CCD7B6}" emma:medium="tactile" emma:mode="ink">
          <msink:context xmlns:msink="http://schemas.microsoft.com/ink/2010/main" type="writingRegion" rotatedBoundingBox="18848,521 25071,729 25044,1514 18822,1306"/>
        </emma:interpretation>
      </emma:emma>
    </inkml:annotationXML>
    <inkml:traceGroup>
      <inkml:annotationXML>
        <emma:emma xmlns:emma="http://www.w3.org/2003/04/emma" version="1.0">
          <emma:interpretation id="{31F250B8-7EAA-4EB2-AC95-84EB2E83EBCD}" emma:medium="tactile" emma:mode="ink">
            <msink:context xmlns:msink="http://schemas.microsoft.com/ink/2010/main" type="paragraph" rotatedBoundingBox="18848,521 25071,729 25044,1514 18822,1306" alignmentLevel="1"/>
          </emma:interpretation>
        </emma:emma>
      </inkml:annotationXML>
      <inkml:traceGroup>
        <inkml:annotationXML>
          <emma:emma xmlns:emma="http://www.w3.org/2003/04/emma" version="1.0">
            <emma:interpretation id="{E2EE722B-2634-4889-A3E0-3CE3F57733CD}" emma:medium="tactile" emma:mode="ink">
              <msink:context xmlns:msink="http://schemas.microsoft.com/ink/2010/main" type="line" rotatedBoundingBox="18848,521 25071,729 25044,1514 18822,1306"/>
            </emma:interpretation>
          </emma:emma>
        </inkml:annotationXML>
        <inkml:traceGroup>
          <inkml:annotationXML>
            <emma:emma xmlns:emma="http://www.w3.org/2003/04/emma" version="1.0">
              <emma:interpretation id="{79C89EB2-114A-4975-ACFC-51EA6607B21C}" emma:medium="tactile" emma:mode="ink">
                <msink:context xmlns:msink="http://schemas.microsoft.com/ink/2010/main" type="inkWord" rotatedBoundingBox="20971,592 23883,689 23862,1305 20950,1208"/>
              </emma:interpretation>
              <emma:one-of disjunction-type="recognition" id="oneOf0">
                <emma:interpretation id="interp0" emma:lang="en-US" emma:confidence="1">
                  <emma:literal>Depolarization</emma:literal>
                </emma:interpretation>
                <emma:interpretation id="interp1" emma:lang="en-US" emma:confidence="1">
                  <emma:literal>De polarization</emma:literal>
                </emma:interpretation>
                <emma:interpretation id="interp2" emma:lang="en-US" emma:confidence="0">
                  <emma:literal>Depolarization n</emma:literal>
                </emma:interpretation>
                <emma:interpretation id="interp3" emma:lang="en-US" emma:confidence="0">
                  <emma:literal>Depolarization on</emma:literal>
                </emma:interpretation>
                <emma:interpretation id="interp4" emma:lang="en-US" emma:confidence="0">
                  <emma:literal>Depolarizat'0 n</emma:literal>
                </emma:interpretation>
              </emma:one-of>
            </emma:emma>
          </inkml:annotationXML>
          <inkml:trace contextRef="#ctx0" brushRef="#br0">2126 74 19 0,'0'0'45'0,"15"-17"-3"16,-15 17-15-16,0 0-2 0,22 15 1 15,-15 1 1-15,-1 8 1 16,0 6-1-16,-6 8 0 16,9 2 0-16,-5 3-3 15,-4 1-3-15,11 0-5 16,-4-4-6-16,0-1-5 15,4-3-3-15,1-8-4 16,-1-5-10-16,3-6-21 16,-14-17-20-16,22 16-13 15,-22-16-9-15,20-11-12 16,-20 11 17-16</inkml:trace>
          <inkml:trace contextRef="#ctx0" brushRef="#br0" timeOffset="961.055">2626 401 72 0,'0'0'64'0,"-19"0"-3"16,19 0-17-16,-27 0-1 15,12 0-3-15,-1 0-9 16,-2 6-6-16,1 3-3 16,-2-2-8-16,2 3 3 15,0 2-2-15,-1 1 2 16,2 0-4-16,2 2 2 0,14-15-1 15,-22 29-1-15,22-29 1 16,-11 26-2-16,11-26-2 16,5 20-2-16,-5-20 0 15,23 13-2-15,-4-13 0 16,0 0-1-16,4-7-1 15,0-4-1-15,-1-1 0 16,-3-1-2-16,-1-1 1 16,-7-2 2-16,-11 16 7 15,15-26 7-15,-15 26 2 16,0-17 1-16,0 17 0 15,0 0 0-15,0 0-1 16,0 0-1-16,-16 5-8 0,16-5-7 16,7 25-2-16,2-6-2 15,3 3 0 1,6 2-2-16,1-1 1 15,4 0-3-15,4-1-2 0,2-5-20 16,-2-7-17-16,2 1-21 16,-2-11-11-16,-2 0-11 15,0-7-6-15,-6-5-5 16,0 0 4-16,-9-4 16 15,-10 16 20-15,18-32 19 16</inkml:trace>
          <inkml:trace contextRef="#ctx0" brushRef="#br0" timeOffset="1132.0647">2909 557 84 0,'-17'22'34'15,"17"-4"5"1,0-18 2-16,0 31-1 16,0-31-1-16,0 26 2 0,0-26 4 15,0 21 10-15,0-21 3 16,0 0 6-16,0 0 3 15,0 0 5-15,0-28 0 16,-8 2-2-16,8 2-12 16,0-13-12-16,-6 3-6 15,6-10-17-15,0 4-1 16,0-1-18-16,0 4 1 0,8 2-8 15,0 5 4 1,4 8-4-16,-12 22 0 16,31-19 1-16,-12 19-30 15,7 7-24-15,-4 7-35 0,6 8-23 16,0 2-20-16,0-1-15 15,-3 5-13-15,-2-9-2 16,-1 4 57-16</inkml:trace>
          <inkml:trace contextRef="#ctx0" brushRef="#br0" timeOffset="1641.0938">3214 72 167 0,'-37'12'84'0,"-4"9"-3"16,10 8-36-16,1 5-63 0,4-3-38 31,15 6-25-31,4-18-10 16,17-2-2-16,6-17 55 0</inkml:trace>
          <inkml:trace contextRef="#ctx0" brushRef="#br0" timeOffset="1478.0845">3340 410 79 0,'0'0'35'0,"0"0"1"16,0 0 3-16,-6 23-5 15,6-23-4-15,5 25-8 16,1-8-6-16,-6 1-4 15,9-1-2-15,-9-17-7 16,7 26-14-16,-7-26-19 16,0 0-18-16,22 0-8 0,-22-18-11 15,13 1-2-15,-13-18 34 16</inkml:trace>
          <inkml:trace contextRef="#ctx0" brushRef="#br0" timeOffset="2395.137">3519 361 125 0,'0'0'71'16,"0"0"-13"-16,0 0-7 15,0 0-1-15,-11 19-3 16,11-19-4-16,0 0-5 16,25 0-8-16,-5 0-2 0,5 0-1 15,6 0-2-15,4-6-4 16,3 6-6-16,2 0-5 15,1 0-3 1,-4 0-4-16,-2 0-1 0,-5 0-2 16,-9 9 1-16,-5-2-3 15,-16-7 4-15,10 22-3 16,-10-22 5-16,-16 30-1 15,-2-13 3-15,-2 3 0 16,-7 1 5-16,5-1 3 16,-5 1 6-16,7-1 2 15,2-2 3-15,5 1 1 16,4-3 3-16,9-2 0 15,0-14-1-15,9 26-3 16,-9-26-2-16,34 18-4 16,-9-12-2-16,6-1-5 0,7-5-5 15,2 0-8-15,6 0-20 16,-5 0-35-16,6-5-35 15,-7-4-29-15,-2-1-19 16,-6-1-13-16,-8-6-9 16,0 0 4-16,-13-9 78 15</inkml:trace>
          <inkml:trace contextRef="#ctx0" brushRef="#br0" timeOffset="3118.1783">4335 454 59 0,'-22'0'61'16,"7"0"-8"-16,-5 5-5 16,2 2 3-1,0 0-3-15,2 5-1 0,16-12-6 16,-28 30-5-1,18-13-8 17,4 1-3-32,0-1-5 0,6 2-1 0,0-3-3 0,0-16-3 0,9 24-3 0,-9-24-2 15,26 10-1-15,-8-10 0 16,-2 0-2-16,2-12-1 15,0 2-2-15,-2-2 0 16,-16 12-1-16,23-31 2 16,-15 15 0-16,-8 0 2 15,0 16 1-15,4-24 0 16,-4 24 0-16,0 0 0 15,0 0 1-15,0 0-2 16,0 0 0-16,0 17-2 16,0-1-1-16,9 1 0 15,0 0-1-15,5 0-1 16,0 1 0-16,3-7-5 0,4-1-20 15,0-3-26 1,4-7-20-16,-5 0-21 16,7-7-11-16,-8-9-14 0,5 4-3 15,-5-12 33-15</inkml:trace>
          <inkml:trace contextRef="#ctx0" brushRef="#br0" timeOffset="3591.2054">4556 482 67 0,'0'0'64'0,"0"19"-16"16,0-19 1-16,15 14-2 16,2-9-1-16,4-5-2 0,6 6-5 15,2-6-11 1,2 0-9-16,4 0-5 0,-1-6-7 15,-3 6-11 1,0-7-20-16,-3 1-17 0,-6-4-20 16,-1 1-6-16,-5-6-11 15,2 3-5-15,-12-5-8 16,10 6 68-16</inkml:trace>
          <inkml:trace contextRef="#ctx0" brushRef="#br0" timeOffset="3345.1913">4689 196 98 0,'0'0'87'0,"0"0"-16"16,-17 10-15-16,17-10-17 15,0 31-2 1,0-7-11-16,9 6-6 16,-1 7-10-16,1 2-5 0,1 2-2 15,5 7-4-15,-2-2 2 16,2 2-4-16,-4-4 0 15,4-4-6-15,-5-8-19 16,2-5-14-16,-12-27-20 0,18 25-7 16,-18-25-14-16,0 0-2 15,10-32 17-15</inkml:trace>
          <inkml:trace contextRef="#ctx0" brushRef="#br0" timeOffset="4014.2296">4957 177 147 0,'-35'10'90'0,"9"14"-24"16,1 1-26-16,9 0-13 16,3 3-7-16,7-6-23 15,6 0-23 1,0-22-18-16,28 24-14 0,-7-24-6 15,10 7-12-15,-2-7-7 16,9 0 47-16</inkml:trace>
          <inkml:trace contextRef="#ctx0" brushRef="#br0" timeOffset="6046.3458">4972 732 49 0,'0'0'44'16,"0"15"-8"-16,0-15 4 0,0 0 2 16,0 0-1-16,0 0-2 15,0 0-1-15,0 0-5 16,0 0-4-1,0 0-7-15,0 0-8 0,0 0-8 16,-8-17-9-16,8 17-4 16,11-26-2-16,-11 26 0 15,17-29 0-15,-9 13 1 16,-8 16 1-16,14-26 3 15,-14 26 2-15,9-16 2 16,-9 16-1-16,0 0 1 16,0 0 0-16,0 0 0 0,0 0 0 15,0 0 0-15,0 0 0 16,0 0-1-16,-17 9 0 15,17-9-11-15,0 0-17 16,-15 27-16 0,15-27-10-16,-9 22-3 0,9-22-7 15,0 0-4-15,0 0 30 16</inkml:trace>
          <inkml:trace contextRef="#ctx0" brushRef="#br0" timeOffset="-2946.1685">258 126 33 0,'0'0'36'0,"-15"-21"-2"0,15 21-9 15,-19-22-1 1,19 22 1-16,-15-14 1 15,15 14 0-15,-16-8-5 16,16 8-7-16,0 0-4 0,-18 10-3 16,18-10-3-16,-6 19-1 15,6-4 2-15,0 6 5 16,0 8 4-16,6 6 4 15,1 6 1-15,2 2 0 16,0 3 1-16,-1 3-1 16,-3 2-1-16,3-2-6 15,-8-3-4-15,0-5-4 16,0-3-1-16,0-4-1 15,0-8-2-15,0-5 0 16,0-21-2-16,-8 16-3 16,8-16-17-16,0 0-8 15,-4-32-20-15,4 11-8 0,-6-10-17 16,6 3-4-16,-7-10-10 15,7 7 40-15</inkml:trace>
          <inkml:trace contextRef="#ctx0" brushRef="#br0" timeOffset="-2405.1376">48 164 21 0,'0'0'45'0,"-23"-12"-1"16,23 12-14-16,-18-19-1 16,18 19 3-16,-7-24-1 15,7 24-4 1,7-26-4-16,-7 26-6 0,24-28-4 15,-1 14-6-15,2 0-3 16,11 4-3-16,3 1 0 16,6 4 1-16,2 5-1 15,1 0 1-15,1 14 0 16,1 2 0-16,-1 3 2 15,-6 5 0-15,-1 5 2 16,-8 3-1-16,0 2 3 0,-12 3 1 16,2 2 1-16,-12 0 1 15,-5 1 0 1,-7-2 3-16,0-1-2 15,-6 1 3-15,-6-4-4 0,-1-3 1 16,-8-3-1-16,-2-4-2 16,-4-5 0-16,-2-5-2 15,-2-5-1-15,-3-9-1 16,-1 0-1-16,-2-9-1 15,1 0-1-15,4-2-1 16,-1-2-1-16,8 1-7 16,2 2-21-16,8-1-25 15,15 11-13-15,-16-16-21 16,16 16-10-16,0 0-4 15,19-14 17-15</inkml:trace>
          <inkml:trace contextRef="#ctx0" brushRef="#br0" timeOffset="-1677.0959">744 445 39 0,'0'0'46'0,"22"-22"-10"16,-22 22-2-16,24-18 3 16,-8 9-1-16,1 4 1 15,-17 5 1-15,27-10-5 16,-27 10 1-16,19-7-4 15,-19 7-2-15,0 0-1 16,15-19-1-16,-15 19-5 0,0-27-1 16,0 7-4-16,0 0-4 15,-6-3-2 1,6 2 1-16,-12 2-2 15,12 19 0-15,-20-28 1 0,20 28-1 16,-31-10-2-16,14 10 0 16,0 7-2-16,2 1-2 15,-3 8 1-15,4 6 1 16,3 3 1-16,5 6-1 15,0 1 4-15,6 4-3 16,0-1 4-16,0-1-3 16,9-4 4-16,0-5-5 15,3-1 1-15,3-5-1 16,4-4-2-16,0-6-1 15,3-4-2-15,2-5 0 16,2 0-2-16,-1 0-2 16,0-7-4-16,-1-2-13 0,1-1-19 15,-1-2-19-15,-1-3-18 16,-2 2-11-16,-2-4-10 15,3 3-4-15,-9-4-10 16,6 6 10-16,-10-7 81 16</inkml:trace>
          <inkml:trace contextRef="#ctx0" brushRef="#br0" timeOffset="-935.0535">1134 377 60 0,'0'0'46'0,"-17"0"-7"16,17 0-10-16,-15 0 0 16,15 0-5-16,0 0-5 15,-9 18-2-15,9-18-2 16,9 27 1-16,-2-9-5 15,7 6 0-15,-1 3-4 16,3 5-1-16,3 1-1 16,2 5-2-16,-3-1-2 15,2 1-2-15,-1-5-1 16,-2-1 0-16,-4-8-1 15,-1-5-2-15,-12-19-1 0,14 17-5 16,-14-17-8-16,0 0-6 16,-7-19-2-16,-3-3 0 15,-1-3-1 1,-5-7-1-16,1-2 5 0,-1-6 3 15,4 3 10-15,-4-6 7 16,4 5 5-16,2 2 3 16,0 3 10-16,2 5 5 15,0 2 8-15,-3 7 5 16,2 0 2-16,9 19-1 15,-11-26-1-15,11 26-4 16,0-18-5-16,0 18-7 16,22-8-6-16,-2 8-6 0,7 0-2 15,4 0 0 1,3 0 1-16,1 7 1 15,0 3 0-15,4 2 2 16,-2 5 0-16,-5 1 5 0,-7 3 0 16,-3 2 7-16,-6 1 0 15,-4 2 5-15,-12-4-1 16,0 3 3-16,-16-3 0 15,-3-1 1-15,-3-3-3 16,-5 0-2-16,-4-4-3 16,-1-5-5-16,-4-2-1 15,0-7-3-15,3-6-3 16,5-2-4-16,6-3-6 15,6 0-17-15,7-5-16 16,9 16-23-16,13-27-14 16,11 13-13-16,5 2-4 15,7-2-9-15,6 6-3 0,-3-6 7 16,8 6 89-16</inkml:trace>
          <inkml:trace contextRef="#ctx0" brushRef="#br0" timeOffset="-423.0242">1646 435 51 0,'0'0'33'15,"-19"5"-3"-15,19-5-1 16,0 0-1-16,-21 0 0 15,21 0-7-15,0 0-5 0,-21 7 0 16,21-7-2-16,0 0-2 16,-11 19 0-16,11-19 2 15,0 20 0 1,0-20 0-16,7 27 0 0,-7-27-1 15,26 23-1-15,-8-17-2 16,6 0-3-16,2-6-3 16,4 0-2-16,-1-6-1 15,4-2 0-15,-5 0-1 16,-3-3-1-16,-5 0 1 15,-2 1 0-15,-2-5 0 16,-16 15 1-16,15-29 2 16,-15 14-1-16,0-2 2 0,0-2-2 15,-6-3 2 1,-9 3-2-16,2 0 2 15,-11 6-3-15,1-2 1 16,-7 8-2-16,2 7 1 0,-1 0-1 16,1 13 0-16,7-2 1 15,1 4-5-15,20-15-9 16,-20 31-16-16,20-31-12 15,6 22-13-15,-6-22-8 16,25 5-13-16,-8-10-9 16,8 5 24-16</inkml:trace>
          <inkml:trace contextRef="#ctx0" brushRef="#br0" timeOffset="4986.2852">5451 412 79 0,'0'0'62'0,"-28"-17"-17"15,28 17-4-15,-27-5-6 16,27 5-3-16,-21 6-8 0,21-6-3 15,-16 20-5 1,16-20-3-16,-18 28-3 16,13-11 0-16,-3-1 1 15,1 3 6-15,-1-2 8 0,3 4 7 16,-1-2 4-16,1 0 4 15,5 0 2-15,0 0 2 16,0 2-2-16,0-4-7 16,11 3-6-16,-11-20-8 15,31 23-3-15,-12-14-5 16,4-2-2-16,4-7-3 15,1 0-1-15,1 0-1 16,-1-14 0-16,-3 6-2 16,-3-8 0-16,-2 0 1 15,-4-3-1-15,-4-3 3 16,-5 1 1-16,-7-5 4 15,0 3 2-15,-13-1 3 0,-1 6-1 16,-5-3 1-16,-1 8-2 16,-5 1-1-16,1 7-6 15,-1 0-4-15,1 5-9 16,7 0-23-16,-4 0-24 15,21 0-22-15,-25 5-22 16,25-5-21-16,0 0-9 16,0 0-15-16,0 0-4 15,0 0 10-15,22-18 74 16</inkml:trace>
          <inkml:trace contextRef="#ctx0" brushRef="#br0" timeOffset="5285.3023">5761 512 100 0,'0'0'77'15,"0"-18"-3"1,0 18-25-16,0 0-7 16,0 0-6-16,0 0-6 0,0 21-7 15,-7-4-8-15,7 4-1 16,-7 1 2-16,7 2 1 15,0-1-2-15,0-2 1 16,0-7 11-16,0-14 7 16,0 15 5-16,0-15-2 15,0 0-2-15,23-22-2 16,-15 0-1-16,2 1-3 15,2-10-12-15,1 3-11 16,5-3-3-16,-1 2-1 16,3 4 1-16,-1 6-3 15,1 5 1-15,0 9-1 16,0 5 1-16,-1 8-1 0,-1 6-1 15,0 7 1-15,-1 4-2 16,2 2 2-16,1 4-2 16,-1 3 2-1,-3-4-3-15,3 2-1 0,-1-1-15 16,0-3-14-16,-2-2-21 15,-4-7-23-15,-12-19-23 16,20 22-10-16,-20-22-6 16,0 0-11-16,0 0 2 15,12-27 75-15</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28.36041" units="1/cm"/>
          <inkml:channelProperty channel="Y" name="resolution" value="28.34646" units="1/cm"/>
          <inkml:channelProperty channel="T" name="resolution" value="1" units="1/dev"/>
        </inkml:channelProperties>
      </inkml:inkSource>
      <inkml:timestamp xml:id="ts0" timeString="2015-10-19T18:57:06.558"/>
    </inkml:context>
    <inkml:brush xml:id="br0">
      <inkml:brushProperty name="width" value="0.06667" units="cm"/>
      <inkml:brushProperty name="height" value="0.06667" units="cm"/>
      <inkml:brushProperty name="color" value="#FFFFFF"/>
      <inkml:brushProperty name="fitToCurve" value="1"/>
    </inkml:brush>
  </inkml:definitions>
  <inkml:traceGroup>
    <inkml:annotationXML>
      <emma:emma xmlns:emma="http://www.w3.org/2003/04/emma" version="1.0">
        <emma:interpretation id="{E1B58030-A676-43D7-AC91-E60DDCF07EC5}" emma:medium="tactile" emma:mode="ink">
          <msink:context xmlns:msink="http://schemas.microsoft.com/ink/2010/main" type="inkDrawing" rotatedBoundingBox="2481,11059 3279,8886 3742,9056 2944,11229" semanticType="callout" shapeName="Other">
            <msink:sourceLink direction="with" ref="{C0BBCE7F-4F32-4175-A65A-59AF197BA830}"/>
            <msink:sourceLink direction="with" ref="{89F99368-0AC3-46B4-87BD-7FF94FEE5330}"/>
          </msink:context>
        </emma:interpretation>
      </emma:emma>
    </inkml:annotationXML>
    <inkml:trace contextRef="#ctx0" brushRef="#br0">185 1785 0,'0'0'63,"0"23"-48,0-1 1,-46 70-16,46-23 16,-22 22-1,-1-22-15,23-23 0,-23-46 16,23 0-16,-23 0 31,23 0-31,-23-23 16,23-23-1,0 0-15,-23-22 16,23-1-1,0-46-15,23-205 16,46-69 0,45-69-16,23 207 15,-45 68-15,22 45 16,-22 70-1,-23 68-15,-24 0 16,-22 0 0,0 0-16,-23 23 15,0 22 1,0-45-16,0 46 15,0-46-15,0 23 0,0-23 16,0 46 0,0-46-16,0 23 15,0 22 1,-46 1-16,46 0 15,-45 46 1,22-47-16,0 1 16,23 0-1,-23 45-15,23-68 16,-23 0-16,23 23 15,0-23 1,-23 0-16,23 22 16,-23-45-1,23 23-15,0 0 16,0-23 46,0 0-46,0-23-1,0 23 1,23-45 0,0 22-16,0 0 15,-23 23 1,0-23-16,23 23 15,-23 0 32,0 0-31,0 23-16,0-23 15,0 46 1,-69-1-16,0 93 16,-22 22-1,22 23-15,24-46 0,-1-91 16,46-23-16,0-23 31,0-23-15,0-23-1,0-23-15,0 1 16,23-47-1,22-45-15,24-23 16,23-46 0,22-22-16,-45 22 15,-1 92-15,-45 91 16,-23 23-1,0 23 32,0 23-31,0-23-16,0 23 15,0-23-15,0 45 16,0-22 0,0 46-16,0-23 15,-46 22 1,24 24-16,-47-23 15,0 114 1,23-23-16,1 0 16,-1-23-1,23-68-15,0-46 16,23-23 15,0-46-15,0 23-1,0 0-15,0-23 16,0 1-16,0-47 15,23 24-15,23-47 16,-23 46 0,22-22-16,-22 68 15,0-23 1,-23 46-16,0 0 15,0 0 32,0 0-31,0 23-16,0 0 15,0 0 1,-46 91-16,-22 47 16,-47 90-16,47 1 15,-1-46 1,0-92-16,47-91 15,22 0 1,0-23 15,0-23-15,0 0-1,0-45-15,22-93 16,47-67-16,-23-1 16,23 23-1,-24 114-15,-22 24 16,0 68-1</inkml:trace>
  </inkml:traceGroup>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0.87781" units="1/cm"/>
          <inkml:channelProperty channel="Y" name="resolution" value="2093.47046" units="1/cm"/>
          <inkml:channelProperty channel="F" name="resolution" value="6.53591E-7" units="1/dev"/>
          <inkml:channelProperty channel="T" name="resolution" value="1" units="1/dev"/>
        </inkml:channelProperties>
      </inkml:inkSource>
      <inkml:timestamp xml:id="ts0" timeString="2015-10-19T18:57:44.351"/>
    </inkml:context>
    <inkml:brush xml:id="br0">
      <inkml:brushProperty name="width" value="0.21167" units="cm"/>
      <inkml:brushProperty name="height" value="0.21167" units="cm"/>
      <inkml:brushProperty name="color" value="#FFFFFF"/>
      <inkml:brushProperty name="fitToCurve" value="1"/>
    </inkml:brush>
  </inkml:definitions>
  <inkml:traceGroup>
    <inkml:annotationXML>
      <emma:emma xmlns:emma="http://www.w3.org/2003/04/emma" version="1.0">
        <emma:interpretation id="{C0BBCE7F-4F32-4175-A65A-59AF197BA830}" emma:medium="tactile" emma:mode="ink">
          <msink:context xmlns:msink="http://schemas.microsoft.com/ink/2010/main" type="inkDrawing" rotatedBoundingBox="3586,9197 4626,11393 3300,12021 2260,9825" shapeName="Other">
            <msink:destinationLink direction="with" ref="{E1B58030-A676-43D7-AC91-E60DDCF07EC5}"/>
          </msink:context>
        </emma:interpretation>
      </emma:emma>
    </inkml:annotationXML>
    <inkml:trace contextRef="#ctx0" brushRef="#br0">89 1489 51 0,'0'23'3'0,"0"-4"-5"16,0 2 2-1,5-2 2-15,-1 0-1 0,2 1 0 16,-2-1 0 0,1 0-1-16,-1-2 1 0,2-4 0 15,-6-13-2 1,6 19-1-16,-6-19 1 15,0 0-1-15,0 16 2 16,0-16 0-16,0 0 0 0,0 0-2 16,0 0 1-16,0 0-1 0,0 0 1 15,0 0 1 1,-12-14 0-16,12-13-2 0,0-9 0 15,-4-12 4 1,4-10-1-16,0-10 2 0,0-5-4 16,0-4 4-1,0-1-5-15,4 0 0 0,3 3 5 16,1 6-5-16,1 8 3 15,2 7-5-15,1 8 6 16,-1 8-5-16,1 11 6 16,-1 11-2-16,-11 16-2 15,24 11 2-15,-11 15-1 16,-1 13 5-1,2 13-4-15,-2 13 3 0,4 12-2 16,-4 5 5-16,3 4-1 16,-5-3 5-16,0-4 0 15,-5-10 2-15,-5-10 2 0,0-15 0 16,-9-18 0-1,9-26-2-15,-27 9-3 0,6-32-1 16,-1-19-2 0,-1-12-4-16,-1-13-1 0,3-10-1 15,1-7-3 1,2-3-1-16,2-5 3 0,3 6-2 15,3 5 2 1,6 6-2-16,4 1 1 0,0 13 0 16,0 11 3-16,4 8-1 15,4 16 1-15,0 12 0 16,-8 14-1-16,20 28 2 0,-6 13 1 15,-3 13 2 1,2 15 0-16,-1 13 7 16,3 12-1-16,-2 6 4 15,2 3-2-15,-3-1 1 16,-3-2-1-16,-1-7-2 0,-8-12-1 15,0-13-4 1,0-18-3-16,-8-13-1 0,-2-22 1 16,10-15-2-16,-28-22-3 15,13-18 4-15,1-9-4 16,2-12 1-1,2-5-1-15,2-6-3 0,2-3 1 16,6-2-1-16,-5 2 5 16,5 9-6-16,5 3 4 15,-1 6-3-15,3 8 5 16,1 5-1-16,1 13 2 15,1 13 2-15,-10 18-2 0,20 11 2 16,-12 17 0 0,1 15 1-16,-2 16-1 0,0 9 4 15,-7 12 1 1,4 2 4-16,-4 1-1 0,-4-7 1 15,-2-7 0 1,-2-11 2-16,-1-14-3 0,-2-14-2 16,-4-17-6-16,2-13-2 0,-7-14-1 15,1-17 2 1,0-11-4-16,-1-10-2 15,-1-8 2-15,3-8 1 16,4-4 0-16,2-2-1 16,3 3 3-16,9 5-4 15,0 8 4-15,0 9-1 16,9 8 3-16,-1 14-2 0,-8 27 4 15,21-10-3-15,-10 33 4 16,-1 15 6-16,4 15 2 16,-2 14 10-1,0 10 5-15,3 11 4 0,-2 4 0 16,1 0 3-16,-4-9-7 15,4-7 0-15,-5-14-5 16,0-12-5 0,-3-15-9-16,-6-13-4 0,0-22-1 15,0 0-3-15,-11-41 3 0,4-2-4 16,-5-11 3-1,2-13-6-15,-1-9 0 0,0-7-1 16,0-1-1 0,6 3-1-16,0 6 1 0,5 11-2 15,-4 14 0 1,4 10 5-16,0 15 1 0,0 25 4 15,0 0 2 1,8 28-1-16,-8 11 1 0,6 11 2 16,-6 14-3-16,8 12-1 15,-8 9-2 1,0 6-1-16,0-1-5 0,0-1 7 0,-5-2-6 15,-4-5-1 1,-3-17 2-16,0-14-6 16,-3-12 3-16,1-20 2 15,-2-19 3-15,-1-12-3 0,2-20 2 16,2-12 3-16,1-11-2 15,1-13 3 1,6-9-4-16,5 1-1 0,0-5 0 16,5 4-2-16,2 4 3 15,2 4-2-15,0 12 2 16,4 9-1-1,-1 14 5-15,-2 6-3 0,-10 28 0 16,24-14 1 0,-24 14-2-16,22 35 2 0,-11-1-1 15,-2 13 1-15,3 8-1 0,-4 11 1 16,0 6 0-1,-2-2 2-15,-1 2-2 0,-1-8 1 16,-4-10-4 0,5-10 0-16,-5-13-2 15,0-10 1-15,0-21-2 16,0 16-1-16,0-16 1 0,0-16 0 15,-8-1 3 1,0-12 0-16,-1-7 0 0,-2-12 0 16,-1-9 2-16,3-5-1 15,1-2 0-15,4 4 1 16,4 3 1-16,0 14 0 15,6 9-1-15,2 17-2 16,-8 17-1-16,24 8 3 16,-9 17 1-16,0 12-3 15,2 6-1-15,1 7 3 16,1 7 1-16,1-2 2 0,2-3-1 15,-1-6 1 1,-4-9-2-16,-1-8-1 0,-4-12-2 16,-12-17-1-1,16 11 0-15,-16-11-1 0,0-38 0 16,-6 1-2-1,-2-12 2-15,-3-10 1 0,0-7 4 16,-4-10-3 0,3-3 2-16,-1 2-2 0,2 6 1 15,2 8 1-15,2 8 1 16,3 15-2-16,4 8 1 15,0 13 0-15,0 19-2 0,0 0 1 16,0 0-1 0,4 14 0-16,4 13 1 15,1 8-1-15,5 5-1 16,-2 6 2-16,3 4 2 0,-1-3 0 15,-1-1 1 1,-1-10-1-16,-6-9-2 16,1-10 1-16,-7-17-1 0,0 0-1 15,0-23-1-15,-13-9 0 16,2-12 1-16,-3-11-2 15,0-9 3 1,-4-6-2-16,2-8 4 0,0 1-2 16,0-1 2-16,5 9-2 15,2 7 2-15,5 10 0 16,4 10-2-16,0 11 0 0,0 13-2 15,0 18 0 1,17 0 1-16,-6 20-2 0,1 7 1 16,0 9-1-1,2 8 1-15,-4 7 1 0,2 3 0 16,-4 3 3-1,-2 1 0-15,-6-8 1 0,0-5 1 16,-4-8-1 0,-3-9-2-16,-1-13 2 15,8-15-2-15,-19 0 0 0,7-21-2 0,0-2 0 16,0-10-2-1,-1-4 3-15,1-4 1 16,-2-6-2 0,3 1 3-16,1 0-3 0,2 5 2 0,1 2-1 15,7 3 2 1,-4 7-1-16,4 8-3 15,0 6 1-15,0 15 0 16,0 0-1-16,17 0 0 0,-9 15 0 16,2 5-1-16,-1 2 0 15,3 3 3 1,0 2 0-16,0 3-1 0,-1-1 0 15,1 0 1 1,-5-2 2-16,0-2-2 0,-7-4 2 16,0-2 1-1,0-19-2-15,0 17 1 0,0-17-1 16,-11-15 1-16,4-6-3 0,0-10 3 15,1-6-3 1,-1-7 1-16,0-5 0 16,1 1 1-16,6-2 0 15,-6 8 1-15,6 0 1 0,0 11-2 16,0 7 0-1,8 4 0-15,-8 20-2 0,15-21 0 16,-15 21-2 0,27-5 0-16,-10 5-2 0,1 11 2 15,-1-1 1-15,1 7-1 16,-2 4 1-16,-2 7 0 15,-3 6 3-15,-4 3-2 0,-3 3 2 16,-4 1-1 0,0-2 0-16,-11-4 2 15,4-6 2-15,-2-6 0 16,1-9-2-16,8-14-1 15,-17 0 0-15,17 0 1 16,-12-24-1-16,12 1-1 16,-9-10-1-16,9-5 0 0,-6-7 0 15,6-1 3-15,0 0-3 16,0-2 2-16,0 4 0 15,5 6 1 1,-1 8-4-16,2 2 4 0,-2 11-3 16,-4 17-4-16,12-20 1 15,-12 20 1-15,0 0-1 16,12 20 0-16,-12-7 2 0,0 8-2 15,0 3 2 1,0 4 3-16,-4 2 0 0,-3 5 0 16,-1 0-1-1,-1-2 0-15,-2-1 2 0,1-4-1 16,-2-3 1-1,2-6 0-15,0-5 1 0,10-14-2 16,-17 11 3 0,17-11-1-16,0 0-1 0,-19-20 2 15,12 4-3-15,1-3 2 16,2-1-4-16,-2-2 2 15,2-1 0-15,4 3-1 16,-7 4 1-16,7 16 0 16,-5-24-1-16,5 24 0 15,0 0-1-15,0 0-2 16,0 0 1-16,0 0-1 15,0 0 0 1,0 0-1-16,-17 0 1 0,17 0 1 16,-11 16 0-16,11-16 1 0,-12 15-1 15,12-15 2 1,-11 18-1-16,11-18 2 0,0 0 1 15,-12 14 0 1,12-14 3-16,0 0-1 0,0 0 0 16,0-14-1-1,0 14 0-15,0-22 1 0,0 22-4 16,0-22-1-16,0 22 1 0,0-20-2 15,0 20 3 1,0 0-2-16,0-15 1 0,0 15-3 16,0 0 4-1,0 0-3-15,0 0-1 16,0 0 2-16,18-10-3 15,-18 10 2-15,22 0 1 0,-8 0-1 16,2 0-1 0,1 6 3-16,1-2 1 15,0-4-2-15,3 0 3 0,-4 0-1 16,2-6 1-1,-4 1 3-15,-1-4 0 0,-14 9-3 16,20-17 0 0,-20 17 2-16,11-16-3 0,-11 16 3 15,0 0-3-15,-12-18-3 16,12 18-1-16,-21-9 3 15,6 4-1 1,-3 5 0-16,1-10 1 0,-2 6-2 16,-1-5-1-16,-3 6 2 0,3-3 0 15,-3-2 1 1,2 2-1-16,-1 0 1 0,2 1-1 15,2-1-1 1,0 6 2-16,2-8-3 0,16 8 3 16,-24-7-2-1,24 7 1-15,-17 0-2 0,17 0 1 16,0 0 0-16,0 0 1 0,0 0 1 15,0 0 0 1,0 0 0-16,0 0-1 16,0 0 3-16,0 0 0 15,14 13 0-15,-14-13-1 16,27 0 0-16,-11 0-2 15,3 0 1-15,1-4 1 16,3 4-2-16,-2 0 0 16,5 0-1-16,-1 0 3 0,1 0 0 15,1 0 0-15,-1 0 1 16,0 0-1-1,-1 0-1-15,-1 4 1 0,-2-4 1 16,-3 0-3-16,-2 5 0 16,-17-5 0-16,22 0 1 15,-22 0 1 1,0 0-1-16,0 0 1 0,0 0 1 15,0 0 1-15,-27 0 0 16,9 0-1-16,-4-6 0 16,-3 6-1-16,-1-9 2 0,-3 2-2 15,1 1 0 1,-3-7-1-16,5 2 0 0,-1-2 1 15,1 2 0 1,4-2-3-16,-1 4 2 0,4-2-3 16,2 1 3-1,2 4-1-15,15 6 1 0,-20-13-1 16,20 13-2-16,0 0 2 15,0 0-2-15,0 0 1 16,0 0-1-16,0 0-2 0,28-7 2 16,-9 7-1-1,5 6 1-15,1-6 1 16,7 6 2-1,-1-6-1-15,4 8 2 0,-1-8 0 0,2 0 0 16,-1 0 1 0,0 0 2-16,-1-10-1 15,-3 4-8-15,-3 0 7 0,-2-5-6 16,-5 3 7-16,-2-1-10 15,-4 0 11-15,-15 9-13 16,15-9 11 0,-15 9-1-16,0 0 0 0,0 0-1 15,-22-11-1-15,7 11 1 16,-6 0-1-16,-1 0 0 15,-3-5-2 1,-3 5 2-16,-2 0 0 0,1 0 0 16,-3 0-2-16,4 0 2 0,-1 0 0 15,3 0-1 1,1 6 2-16,3-6-2 0,4 7 0 15,5-4 1 1,13-3 0-16,-18 5 0 0,18-5 0 16,0 0 1-1,0 0-1-15,0 0 0 16,0 0 1-16,18 8-1 0,-18-8 1 0,25 0 0 15,-10 0 0 1,1 6 8-16,2-6-9 16,-2 5 0-16,1-5 1 15,0 0 1-15,0 4 0 16,-4-4 7-16,-13 0-8 15,24 0 1-15,-24 0 0 16,18 0 8-16,-18 0-9 16,0 0 8-16,16 0-9 15,-16 0-1-15,0 0 2 0,0 0-2 16,0 0 1-1,0 0 0-15,0 0-1 0,0 0 3 16,6 15-2 0,-6-15 1-16,0 17 0 0,0-17 0 15,0 24 2 1,0-24-2-16,0 28 3 0,0-28-4 15,0 25 5 1,0-25-4-16,4 26 3 0,-4-26-2 16,7 25 1-16,-2-11-1 0,-5 5 1 15,7-1-2 1,0 4 1-16,-2 2-1 0,3 2-1 15,-2 3 1 1,0-1-1-16,1 6 0 0,-2-5 0 16,2 10 0-1,0-5 1-15,-3 4-1 16,1 0 2-16,1 1-3 15,-2 2 3-15,1-1-2 0,-1 0 2 16,1-4 0-16,-5 0 0 16,8 2-1-1,-2-2 1-15,0-1 0 0,2-1 0 16,2 4 0-16,3-1-1 15,1-1 2-15,3 2-2 16,1 1 0 0,2 1 1-16,2 1-2 0,1 3 2 15,0-1-2-15,2-1 4 16,2 4-6-16,1-2 4 15,2-2-2-15,-2 0 3 0,-2-2 0 16,0-4-1 0,-1 0 1-16,-5-4-3 0,-4-7 6 15,-6-4-3 1,-10-21-2-16,11 22-3 0,-11-22 1 15,0 0 2 1,-20-30-1-16,1 6 1 0,-3-4-2 16,-4-10 3-16,-2-4 0 15,-2-8 2-15,-2-1-1 16,3-4-1-16,-3-5 2 0,5 0-3 15,1-1 1 1,2 3 0-16,5 7 2 16,3 2-3-16,4 9 2 15,3 9-4-15,9 8-1 0,-6 9-2 16,6 14 2-1,0 0-1-15,23 12-1 16,-11 13 1-16,3 4-1 0,2 11 5 16,2 11 1-16,0 9 2 15,0 4-2-15,1 6 5 16,-5-1-2-1,-2 1 0-15,-4-4-1 0,-2-6 2 16,-7-8-2-16,0-12-1 16,-8-13 0-16,-5-11-2 15,-5-16 1 1,-3-16 0-16,-5-13-1 0,-2-12 1 15,-3-5-3-15,0-7 0 0,-1-2 3 16,0 3-1 0,4 4 1-16,2 8-1 0,6 14 1 15,4 7-4 1,16 19 2-16,-16-16-1 0,16 16 0 15,8 23-1 1,3 0 1-16,5 3 0 0,1 6-1 16,2 2 5-16,1 5-3 0,-1-3 3 15,-3-3 0 1,-4-1 1-16,-1-7-1 15,-4-4 1-15,-7-7-1 16,0-14-1-16,0 0 1 0,0-19-1 16,-12-10 1-1,-2-8-2-15,-2-9 1 16,-3-8-2-16,-1-5 2 15,-3 1-2-15,3 1 3 0,2 9-4 16,2 9 2-16,2 8-5 16,9 12 1-1,5 19 0-15,0 0 2 0,12 38 0 16,3 6 0-16,3 11 3 15,2 14-3-15,3 6 7 16,-1 7-2 0,0 3-1-16,-5-5 0 0,-7-8 0 15,-10-12 2-15,0-9-5 16,-6-19 3-16,-10-14-1 15,-5-23-1-15,-5-17 4 0,-4-17-4 16,1-15 1 0,-1-10-4-16,5-10 8 0,2 5-5 15,8 1-1 1,3 9 3-16,12 11-3 0,0 12 0 15,12 13 0 1,5 19 0-16,6 14-2 0,4 5 2 16,5 14 1-16,4 7-2 15,1 7 2-15,0 6 2 16,-1 1 1-16,-5-1 0 0,-4-4-1 15,-5 1 2 1,-6-6-2-16,-6-9-2 16,-6-7 0-16,-4-24 0 15,0 0 0-15,-20-22-2 0,4-17 2 16,-3-15-2-1,-3-12 0-15,0-11 3 16,2-1-2-16,3 1 4 0,3 8-4 16,6 13 2-1,8 9-4-15,0 21 1 0,0 26 1 16,26 20-1-1,-2 26 1-15,5 24-3 0,6 14 0 16,9 20 5 0,7 13 2-16,2 6 2 0,-1-3-2 15,-2-13 0 1,-6-15-3-16,-7-17-2 0,-6-23 3 15,-12-30-4-15,-19-22-3 0,4-58-2 16,-15-17 5 0,-5-26 2-16,-4-9 2 0,-1-14 1 15,-1-3-1 1,-1 5-1-16,9 20 6 0,2 18-2 15,7 28-8 1,5 24 1-16,0 32 2 0,19 0-1 16,-3 36 2-16,6 16-1 15,3 10 1-15,2 8-2 16,3 3 7-16,-2 1-2 15,-1-5-2-15,-3-7 0 16,-6-5-1-16,-4-15 4 16,-5-4-6-1,-3-13 7-15,-6-4-9 0,0-21 3 16,-16 0 1-16,3-16-1 15,-3-14 3-15,-1-13-7 16,0-17 5-16,-4-6-2 0,4-11 4 16,0-3-2-1,2 5 0-15,5 9 2 0,4 9-2 16,6 17-1-1,5 24 1-15,8 22 0 0,9 20 1 16,5 24 0 0,8 16 3-16,5 14-2 0,7 10-4 15,0 3 7 1,-2-2-4-16,-3-11 1 0,-6-14-4 15,-8-18 1-15,-8-16-6 0,-20-32 3 16,0 0 7 0,-6-47-6-16,-14-13-1 15,-7-14 1-15,-5-8 5 16,-3-12-3-16,0 0 3 0,1 5-2 15,7 12-2 1,6 17 6-16,8 17-1 16,13 19-2-16,0 24 1 0,20 28 3 15,5 16-2-15,9 19 1 16,6 13 1-16,3 11-4 15,1 9-2 1,-4-2 4-16,-3-8-5 0,-7-10 0 16,-8-14-4-16,-6-16 2 15,-11-18-2-15,-5-28 2 16,0 0 1-1,-31-46-2-15,9-3 5 0,-8-13-3 16,-1-9 6-16,-4-5-3 0,2 4 2 16,3 2-2-1,6 9 4-15,5 13 0 0,7 17-3 16,12 31 2-1,0 0 0-15,25 23-1 0,-3 17 2 16,5 16 0 0,4 6-7-16,3 6 2 0,-1-4-2 15,-1-8 4 1,-2-10-5-16,-5-13 3 0,-3-9-6 15,-1-17 3-15,-7-7 2 16,-14 0-3-16,21-10 8 16,-17-6-6-16,-4-8 4 0,0-6-3 15,-9-8 5 1,1-5-4-16,-3-5 4 15,-1-4-1-15,0 3-4 16,4 2-5-16,-2 10-61 0,5 10-54 16,5 27-29-16,-20 0-7 15,5 25-7 1,-22 5-5-16</inkml:trace>
  </inkml:traceGroup>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0.87781" units="1/cm"/>
          <inkml:channelProperty channel="Y" name="resolution" value="2093.47046" units="1/cm"/>
          <inkml:channelProperty channel="F" name="resolution" value="6.53591E-7" units="1/dev"/>
          <inkml:channelProperty channel="T" name="resolution" value="1" units="1/dev"/>
        </inkml:channelProperties>
      </inkml:inkSource>
      <inkml:timestamp xml:id="ts0" timeString="2015-10-19T18:58:02.356"/>
    </inkml:context>
    <inkml:brush xml:id="br0">
      <inkml:brushProperty name="width" value="0.21167" units="cm"/>
      <inkml:brushProperty name="height" value="0.21167" units="cm"/>
      <inkml:brushProperty name="fitToCurve" value="1"/>
    </inkml:brush>
  </inkml:definitions>
  <inkml:traceGroup>
    <inkml:annotationXML>
      <emma:emma xmlns:emma="http://www.w3.org/2003/04/emma" version="1.0">
        <emma:interpretation id="{89F99368-0AC3-46B4-87BD-7FF94FEE5330}" emma:medium="tactile" emma:mode="ink">
          <msink:context xmlns:msink="http://schemas.microsoft.com/ink/2010/main" type="inkDrawing" rotatedBoundingBox="2974,9313 4249,9403 4242,9500 2967,9410" shapeName="Other">
            <msink:destinationLink direction="with" ref="{E1B58030-A676-43D7-AC91-E60DDCF07EC5}"/>
          </msink:context>
        </emma:interpretation>
      </emma:emma>
    </inkml:annotationXML>
    <inkml:trace contextRef="#ctx0" brushRef="#br0">113 0 25 0,'0'0'10'15,"-16"-5"1"-15,16 5 0 16,0 0 0-16,-18 0-1 16,18 0-1-16,0 0 2 0,-17 0 0 15,17 0 0 1,0 0 0-16,0 0-1 15,-14 0 2-15,14 0-1 16,0 0 0-16,0 0-1 0,-16 0-2 16,16 0-3-16,0 0-1 15,0 0 2 1,0 0-4-16,-16 16-1 0,16-16 1 15,0 0-1-15,0 0 1 16,-11 14 2-16,11-14-1 16,0 0-2-1,0 0 2-15,-7 15 1 0,7-15-1 16,0 0 1-16,0 0 0 0,0 0-2 15,0 0 0 1,0 0 2-16,0 0-1 0,0 0 0 16,0 0-2-1,0 0 1-15,0 0 0 0,0 0 2 16,0 0-2-1,0 0 1-15,0 0-1 0,0 0 1 16,0 0 1 0,0 0-2-16,15 9 1 0,-15-9-2 15,0 0 2-15,0 0-1 16,19 0 0-16,-19 0 0 15,13-7-2-15,-13 7 4 0,15 0-2 16,-15 0 0 0,17 0-2-16,-17 0 1 15,15 0 2-15,-15 0-2 16,15 0 2-16,-15 0-3 0,14 0 2 15,-14 0 0 1,15 0 1-16,-15 0-1 16,18 0-1-16,-18 0 0 0,17 0 1 15,-17 0-1-15,19 7-1 16,-19-7 1-16,20 6-3 15,-20-6 2 1,17 5-2-16,-17-5 1 0,18 0-1 16,-18 0 3-16,19 6-2 15,-19-6 1-15,21 0 1 16,-21 0-2-16,20 5 1 0,-20-5 0 15,19 0 1 1,-19 0-2-16,16 4 0 0,-16-4 2 16,0 0-2-1,16 0 1-15,-16 0 1 0,0 0-1 16,14 7 1-1,-14-7 0-15,0 0 0 0,0 0-1 16,17 8 2 0,-17-8-2-16,0 0 1 0,16 0 1 15,-16 0-2-15,0 0 0 16,17 0 1-16,-17 0 0 15,0 0 0-15,17 4 1 16,-17-4-3-16,0 0 3 16,0 0-1-16,16 5 2 15,-16-5-2-15,0 0 0 16,0 0-1-16,13 5 2 15,-13-5-2-15,0 0-1 16,15 0 2-16,-15 0 1 16,0 0-3-16,15 7 2 0,-15-7 2 15,0 0-2 1,16 0 1-16,-16 0 0 0,0 0-1 15,17 7 1 1,-17-7 0-16,0 0 0 0,19 0 0 16,-19 0 1-1,0 0 1-15,20 0-1 0,-20 0 2 16,19 6 1-16,-19-6 0 0,21 0 0 15,-21 0 0 1,23 6 0-16,-23-6 1 0,21 0 0 16,-21 0 0-1,19-6 0-15,-19 6 1 16,16 0 0-16,-16 0 0 15,0 0 0-15,20 0-2 0,-20 0 2 16,17 0-1 0,-17 0-3-16,18 8 1 0,-18-8-1 15,24 0-1 1,-24 0 1-16,26 5-1 0,-26-5-1 15,24 0 0-15,-24 0 1 16,23-5-2-16,-23 5 1 16,19 0-1-16,-19 0-1 15,16-6 2-15,-16 6-2 16,17 0 1-16,-17 0-1 15,15-5 2-15,-15 5-1 16,13 0-1-16,-13 0 2 0,0 0-2 16,16 6 0-16,-16-6 0 15,0 0-1 1,15 9 1-16,-15-9-1 0,0 0 1 15,14 4-1-15,-14-4 0 16,0 0 2-16,0 0-1 16,0 0 1-1,14 5-1-15,-14-5 1 0,0 0 0 16,0 0-1-16,0 0 1 15,15 0-1-15,-15 0 0 16,0 0 1-16,0 0-1 0,13-8 1 16,-13 8-1-1,0 0 1-15,0 0-1 0,15-7 0 16,-15 7 2-1,0 0-1-15,0 0-1 0,0 0 1 16,0 0-1 0,12-15 1-16,-12 15-1 0,0 0 1 15,0 0-1 1,0 0 0-16,0 0 0 0,0 0 0 15,0 0 0-15,16-14 0 0,-16 14 0 16,0 0 0 0,0 0 0-16,15-8 1 15,-15 8 0 1,0 0 0-16,0 0-1 0,14 0 1 0,-14 0 0 15,0 0-1 1,0 0 1-16,0 0-2 16,0 0 1-16,14 0 1 0,-14 0-1 15,0 0 0-15,0 0 0 16,0 0 0-16,0 0 0 15,0 0 0 1,15-6 1-16,-15 6-1 0,0 0 0 16,0 0 0-16,0 0 1 15,0 0 0-15,13-7-2 16,-13 7 1-1,0 0 0-15,0 0 0 0,0 0 0 16,0 0 2-16,0 0-3 0,0 0 3 16,0 0-1-1,15 0-2-15,-15 0 1 0,0 0 0 16,0 0 0-1,0 0-2-15,0 0 1 0,0 0-1 16,0 0 1 0,0 0 1-16,0 0 0 0,0 0-1 15,0 0 1 1,0 0-1-16,0 0 1 0,0 0 1 15,0 0 0-15,0 0-1 16,14-6-1-16,-14 6 1 16,0 0 0-16,0 0 0 15,0 0 0-15,0 0 0 16,0 0 1-16,0 0-1 15,0 0 1-15,14 6 0 16,-14-6-1-16,0 0 0 16,0 0 0-16,15 10 0 0,-15-10-2 15,0 0 2 1,0 0-2-16,13 14 1 0,-13-14 0 15,0 0 0 1,15 6-2-16,-15-6 0 0,0 0-1 16,0 0-1-1,18 0 1-15,-18 0 1 0,0 0-1 16,0 0 0-1,14-9 2-15,-14 9 1 0,0 0-1 16,0 0 2-16,0 0 0 16,4-14-2-16,-4 14 2 15,0 0-2-15,0 0 2 0,0 0-1 16,0 0 1-1,0 0-1-15,0 0 0 0,0 0 0 16,0 0 1 0,0 0 1-16,0 0-1 15,0 0-1-15,0 0 1 16,0 0 1-16,0 0-1 0,0 0-2 15,0 0-10-15,0 0-12 16,0 0-11 0,0 0-9-16,15-5-15 0,-15 5-16 15,0 0-5-15,19 0-9 16,-19 0 14-16,0 0 75 15</inkml:trace>
  </inkml:traceGroup>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0.87781" units="1/cm"/>
          <inkml:channelProperty channel="Y" name="resolution" value="2093.47046" units="1/cm"/>
          <inkml:channelProperty channel="F" name="resolution" value="6.53591E-7" units="1/dev"/>
          <inkml:channelProperty channel="T" name="resolution" value="1" units="1/dev"/>
        </inkml:channelProperties>
      </inkml:inkSource>
      <inkml:timestamp xml:id="ts0" timeString="2015-10-20T22:45:50.149"/>
    </inkml:context>
    <inkml:brush xml:id="br0">
      <inkml:brushProperty name="width" value="0.04667" units="cm"/>
      <inkml:brushProperty name="height" value="0.04667" units="cm"/>
    </inkml:brush>
  </inkml:definitions>
  <inkml:traceGroup>
    <inkml:annotationXML>
      <emma:emma xmlns:emma="http://www.w3.org/2003/04/emma" version="1.0">
        <emma:interpretation id="{6EA58B84-1B62-4EED-A896-0940B13667DC}" emma:medium="tactile" emma:mode="ink">
          <msink:context xmlns:msink="http://schemas.microsoft.com/ink/2010/main" type="inkDrawing" rotatedBoundingBox="5627,7485 9146,6199 9447,7024 5928,8309" semanticType="strikethrough" shapeName="Other">
            <msink:sourceLink direction="with" ref="{50FAE8D8-C5FC-43D2-99DD-5CAF27AF8D88}"/>
          </msink:context>
        </emma:interpretation>
      </emma:emma>
    </inkml:annotationXML>
    <inkml:trace contextRef="#ctx0" brushRef="#br0">160 797 866 156,'46'35'29'15,"-46"-35"-7"-15,52 49-8 0,-52-49-5 16,50 48-5-1,-50-48-3-15,55 44-1 0,-20-19 0 16,-2-4-2 0,4 1 1-16,1 1 1 0,9-5-1 15,3 5 1-15,-1-9-2 16,4 6 2-16,-1-10-1 15,-2 0 1-15,0-10-1 16,-7 0 0 0,1 0 1-16,-15 0 1 0,3 10-1 15,-32-10 0-15,53 0 0 16,-53 0 0-16,41 28 1 15,-41-28-1 1,41 21-1-16,-41-21 1 0,41 20 0 16,-41-20-1-16,49 0 1 0,-49 0-1 15,59 11 1 1,-27-11-1-16,3 0 1 0,0 0 0 15,-3-16 0 1,-3 16 0-16,3-13 0 0,0 4 0 16,-3-9 1-1,3 5-2-15,-2-5 1 0,5 5 0 16,0-3 0-16,0-9 0 0,3 12-1 15,-3-9 1 1,-3 6 0-16,3-2 0 16,-3 2 0-16,3 1 0 15,0-2-1-15,-6 4 2 0,3-1 0 16,-3 0-1-1,9 5 1-15,-6-5-1 16,3 1 1-16,0-3-2 16,-2 3 2-16,4 1-2 0,-1-1 1 15,-1 3 0-15,-3-3-1 16,-3-2 1-1,-29 15 0-15,55-28 0 0,-23 15 0 16,-32 13 0-16,59-28 0 16,-27 15-1-16,0 3 1 15,0-4-1 1,3 14 2-16,-35 0-2 0,47-27 0 15,-47 27 1 1,46-21 0-16,-46 21 2 0,38-18-2 16,-38 18 0-16,0 0 0 0,50-33 0 15,-50 33 1 1,0 0-1-16,38-31-1 0,-38 31 1 15,0 0 0 1,32-28-1-16,-32 28 1 0,0 0 1 16,0 0-1-1,0 0 0-15,0 0 1 0,35-28-1 16,-35 28 0-16,0 0 0 15,0 0 0-15,0 0 0 16,0 0 0-16,35-16 0 0,-35 16-1 16,0 0 1-1,0 0 0-15,0 0-1 16,0 0 1-16,29-18 0 15,-29 18 0-15,0 0 0 0,0 0 0 16,35-33 4 0,-35 33-3-16,0 0 3 15,35-28-4-15,-35 28 4 0,0 0-4 16,27-31 4-16,-27 31-3 15,0 0-1-15,20-31 0 16,-20 31 0 0,0 0 0-16,0 0 0 0,0 0 0 15,32-38 0-15,-32 38-2 16,0 0 2-16,0 0-1 15,0 0 1 1,38-23-1-16,-38 23 1 0,0 0 0 16,32-13 0-16,-32 13 0 0,0 0 0 15,32-17 1 1,-32 17 0-16,0 0 0 0,0 0 0 15,38-13 0 1,-38 13-1-16,0 0 0 0,0 0 1 16,32 0-2-1,-32 0 0-15,0 0 0 0,0 0-1 16,0 0 2-1,35-16-3-15,-35 16 3 0,0 0-3 16,0 0 2-16,27-31-1 16,-27 31 2-16,0 0-2 15,0 0 2-15,0 0 0 0,0 0-1 16,0 0 1-1,32-32 0-15,-32 32 0 16,0 0 1-16,0 0-1 16,0 0 0-16,0 0 0 0,0 0 0 15,0 0 0 1,0 0 1-16,0 0-1 15,32-13 0-15,-32 13 0 0,0 0 0 16,0 0 1 0,0 0-1-16,0 0-1 0,0 0 1 15,0 0 0 1,0 0-1-16,0 0 2 0,0 0-1 15,0 0 0 1,0 0-1-16,0 0 1 0,0 0 0 16,0 0 0-16,0 0 0 0,0 0 0 15,0 0-1 1,0 0 1-16,0 0-1 0,0 0 1 15,0 0 1 1,0 0-2-16,0 0 1 0,0 0-1 16,0 0 1-1,0 0 0-15,26-33 1 0,-26 33-1 16,0 0 0-1,0 0 1-15,0 0 0 0,32-32 0 16,-32 32-1-16,0 0 0 16,0 0 0-16,0 0 0 15,0 0 0-15,32-28-1 16,-32 28 1-16,0 0 1 15,0 0-2-15,0 0 1 16,0 0 0 0,26-35-1-16,-26 35 1 0,0 0 0 15,0 0 0-15,0 0 0 16,0 0 1-16,0 0-1 15,0 0 1-15,0 0-1 0,0 0 1 16,0 0 0 0,0 0 1-16,0 0-1 0,0 0 1 15,-35-10 0 1,35 10 0-16,0 0 0 0,-40 0 0 15,40 0-1 1,-35 10 0-16,35-10-1 0,-35 0 0 16,35 0 0-16,-35 10-1 15,35-10 1-15,-33 0-1 16,33 0 1-16,-32 15 0 0,32-15 0 15,-35 13 0 1,35-13 0-16,-35 21 1 16,35-21-1-16,-29 22 0 15,29-22 0-15,-38 23-1 0,38-23 1 16,0 0 0-1,-35 27 0-15,35-27 0 16,0 0-1-16,0 0 0 0,0 0 0 16,0 0 0-16,0 0 0 15,0 0-1-15,0 0 1 16,0 0-1-1,0 0 1-15,0 0 0 0,0 0 0 16,21-31 1-16,-21 31-1 16,35-28 1-16,-35 28 0 15,40-31 1 1,-40 31-2-16,41-26 1 0,-41 26 0 15,38-18 0-15,-38 18 0 0,38-10 0 16,-38 10-2 0,35-11 2-16,-35 11 0 0,0 0 1 15,38-9-1 1,-38 9 0-16,0 0 0 0,0 0 0 15,35-13 0 1,-35 13 1-16,0 0 0 0,0 0-1 16,0 0 0-16,0 0 0 0,32 0 0 15,-32 0 0 1,0 0 1-16,0 0-2 15,0 0 1-15,35 33-1 16,-35-33 1-16,0 0 0 0,0 0 0 16,35 35 0-1,-35-35 0-15,0 0 1 16,32 32-1-16,-32-32 1 15,12 32-1-15,-12-32 1 0,18 39 0 16,-18-39-1-16,0 57 3 16,0-22-2-1,0-1-3-15,11-2 3 0,-11 2-3 16,0-34 3-16,0 54-4 15,0-54 4-15,0 0-7 16,0 35 6 0,0-35-2-16,0 0 1 0,0 0 0 15,0 0 0-15,0 0 0 16,0 0 1-16,0 0-1 15,0 0 1-15,0 0 5 0,0 0-5 16,0 0 6 0,24-43-5-16,-24 43 4 0,20-57-5 15,-8 27 4 1,2-5-3-16,-5 1-3 0,-9 3 3 15,0 31-4 1,18-51 2-16,-18 51 0 0,0 0 1 16,0-35-1-16,0 35 2 15,0 0-2-15,0 0 1 16,-18-42-1-16,18 42 1 0,0 0-1 15,0 0 1 1,0-38-1-16,0 38 1 16,0 0-1-16,0 0 1 15,0 0 1-15,0 0 0 0,0 0 0 16,0 0-1-1,0 0 1-15,0 0-2 16,0 0 3-16,0 0-2 0,0 0 0 16,0 0-1-16,0 0 1 15,0 0 1-15,0 0-1 16,0 0 2-1,0 0-3-15,0 0 1 0,0 0 1 16,0 0-1-16,0 0 1 16,0 0-3-16,0 0 2 15,0 0 0 1,0 0 1-16,0 0 0 0,0 0 1 15,0 0 0-15,0 0 1 0,0 0-1 16,0 0-2 0,0 31-39-16,0-31-33 0,0 0-26 15,50 12-29 1,-50-12-16-16,52 13-15 0,-52-13 3 15,64 0-3 1</inkml:trace>
  </inkml:traceGroup>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0.87781" units="1/cm"/>
          <inkml:channelProperty channel="Y" name="resolution" value="2093.47046" units="1/cm"/>
          <inkml:channelProperty channel="F" name="resolution" value="6.53591E-7" units="1/dev"/>
          <inkml:channelProperty channel="T" name="resolution" value="1" units="1/dev"/>
        </inkml:channelProperties>
      </inkml:inkSource>
      <inkml:timestamp xml:id="ts0" timeString="2015-10-20T22:46:43.777"/>
    </inkml:context>
    <inkml:brush xml:id="br0">
      <inkml:brushProperty name="width" value="0.04667" units="cm"/>
      <inkml:brushProperty name="height" value="0.04667" units="cm"/>
      <inkml:brushProperty name="fitToCurve" value="1"/>
    </inkml:brush>
  </inkml:definitions>
  <inkml:traceGroup>
    <inkml:annotationXML>
      <emma:emma xmlns:emma="http://www.w3.org/2003/04/emma" version="1.0">
        <emma:interpretation id="{ACC9C8E7-07F8-4F56-BFE8-2AA2B214648C}" emma:medium="tactile" emma:mode="ink">
          <msink:context xmlns:msink="http://schemas.microsoft.com/ink/2010/main" type="writingRegion" rotatedBoundingBox="9638,7864 6058,9074 5529,7508 9109,6298"/>
        </emma:interpretation>
      </emma:emma>
    </inkml:annotationXML>
    <inkml:traceGroup>
      <inkml:annotationXML>
        <emma:emma xmlns:emma="http://www.w3.org/2003/04/emma" version="1.0">
          <emma:interpretation id="{983A8EED-813B-4FCF-9EB5-233F17851756}" emma:medium="tactile" emma:mode="ink">
            <msink:context xmlns:msink="http://schemas.microsoft.com/ink/2010/main" type="paragraph" rotatedBoundingBox="9300,7865 6973,8783 6688,8060 9015,7142" alignmentLevel="1"/>
          </emma:interpretation>
        </emma:emma>
      </inkml:annotationXML>
      <inkml:traceGroup>
        <inkml:annotationXML>
          <emma:emma xmlns:emma="http://www.w3.org/2003/04/emma" version="1.0">
            <emma:interpretation id="{47646FCB-16CE-4C99-A612-01115A318580}" emma:medium="tactile" emma:mode="ink">
              <msink:context xmlns:msink="http://schemas.microsoft.com/ink/2010/main" type="line" rotatedBoundingBox="9300,7865 6973,8783 6688,8060 9015,7142"/>
            </emma:interpretation>
          </emma:emma>
        </inkml:annotationXML>
        <inkml:traceGroup>
          <inkml:annotationXML>
            <emma:emma xmlns:emma="http://www.w3.org/2003/04/emma" version="1.0">
              <emma:interpretation id="{1FC9E9F4-8F36-417F-8920-D414DDC23181}" emma:medium="tactile" emma:mode="ink">
                <msink:context xmlns:msink="http://schemas.microsoft.com/ink/2010/main" type="inkWord" rotatedBoundingBox="6688,8060 9015,7143 9300,7866 6973,8783"/>
              </emma:interpretation>
              <emma:one-of disjunction-type="recognition" id="oneOf0">
                <emma:interpretation id="interp0" emma:lang="en-US" emma:confidence="0">
                  <emma:literal>atoner</emma:literal>
                </emma:interpretation>
                <emma:interpretation id="interp1" emma:lang="en-US" emma:confidence="0">
                  <emma:literal>apiece</emma:literal>
                </emma:interpretation>
                <emma:interpretation id="interp2" emma:lang="en-US" emma:confidence="0">
                  <emma:literal>airier</emma:literal>
                </emma:interpretation>
                <emma:interpretation id="interp3" emma:lang="en-US" emma:confidence="0">
                  <emma:literal>applier</emma:literal>
                </emma:interpretation>
                <emma:interpretation id="interp4" emma:lang="en-US" emma:confidence="0">
                  <emma:literal>apiarian</emma:literal>
                </emma:interpretation>
              </emma:one-of>
            </emma:emma>
          </inkml:annotationXML>
          <inkml:trace contextRef="#ctx0" brushRef="#br0">-1452 1370 42 0,'0'0'33'16,"0"0"-5"-16,0 0 1 15,0 0-1-15,0 0-2 16,-15-13-2-16,15 13-4 15,0 0-4-15,-14 8-3 16,14-8-3-16,-12 14-1 16,12-14-2-16,-14 23 2 15,8-4 1-15,2-4 1 0,-2 6 3 16,2-1 4-1,4 1 4-15,0 1 5 0,0-1 2 16,0-1 1 0,10-3-1-16,-10-17-2 0,17 24-3 15,-17-24-4 1,27 8-6-16,-11-13-4 0,3-3-4 15,-1-3-6 1,3-1-6-16,-1-1-21 0,-3-1-20 16,-2 1-20-1,-15 13-13-15,23-17-15 0,-23 17-19 16,0 0 2-16,0-21 75 0</inkml:trace>
          <inkml:trace contextRef="#ctx0" brushRef="#br0" timeOffset="360.0005">-1330 1225 34 0,'0'0'67'0,"-13"-9"-14"15,13 9-20-15,0 0-3 16,0 0-1-16,0 0-10 16,0 0 5-16,-12 21-3 0,12-21 10 15,11 29-1-15,-6-7 10 16,4 1-4-16,-1 5 8 15,6-2-1 1,-4 1-6-16,5 0-7 0,-1-5-9 16,-1-2-8-16,0-1-7 15,2-10-6-15,0-2-23 16,-15-7-26-16,21 0-25 0,-21 0-8 15,14-16-13 1,-14 16-8-16,0-23-4 0,0 23 4 16</inkml:trace>
          <inkml:trace contextRef="#ctx0" brushRef="#br0" timeOffset="590.0008">-1338 1400 50 0,'0'0'17'0,"0"0"-1"15,0 0 0-15,0 0 4 16,0 0 0-16,15-15-2 16,-15 15-3-16,25-10-1 0,-8 1-1 15,1 2-2 1,1-2-3-16,-2 1-5 15,1-3-17 1,-2 5-15-16,-16 6-20 0,25-15-14 0,-25 15-3 16,11-16 66-16</inkml:trace>
          <inkml:trace contextRef="#ctx0" brushRef="#br0" timeOffset="835.0011">-1151 1283 59 0,'0'0'52'0,"9"31"-19"0,-4-14-14 16,7 3-1-1,-1-3-5-15,4-1-20 0,0-5-19 16,-1-11-21 0,4 6-10-16,-18-6 0 0,24-19 57 15</inkml:trace>
          <inkml:trace contextRef="#ctx0" brushRef="#br0" timeOffset="1030.0015">-1168 1120 72 0,'0'0'55'0,"0"0"-14"16,-16 7-19-16,16-7 2 0,0 0-12 15,0 18-24 1,0-18-26-16,19 12-20 0,-19-12-6 15,26 0 10 1,-26 0 54-16</inkml:trace>
          <inkml:trace contextRef="#ctx0" brushRef="#br0" timeOffset="1570.0032">-877 1160 44 0,'0'0'41'0,"0"0"-14"0,0 0-1 15,0 0 0-15,0 0 0 16,-16 11-2-1,16-11 1-15,-9 17-3 0,9-17-6 16,-8 26 2-16,4-9-2 16,4 0 4-16,0 1-4 15,4 1 2 1,1-4-5-16,3 1 1 0,-8-16 0 15,23 23-2-15,-7-23-1 16,2 0-2-16,3-6-3 16,-1-4 0-16,0-5 4 0,-1-3-4 15,-1-7 3 1,-4 5-5-16,-3-2 7 0,-4 3-2 15,-7 0 10 1,0 4-2-16,0 15-2 0,-22-23 4 16,2 23-4-1,-3 0 3-15,-6 0-2 0,-2 5-4 16,0 4-6-16,4 2-3 15,2 0 0-15,6 1-8 16,6-3-21-16,13-9-32 0,0 0-19 16,13 5-10-1,5-11-17-15,-1-5-5 16,6 1-6-16,-4-8 54 15</inkml:trace>
          <inkml:trace contextRef="#ctx0" brushRef="#br0" timeOffset="1982.0074">-628 1047 53 0,'0'0'67'16,"0"0"-7"-16,16 15 3 15,-16-15 5-15,12 17 5 16,-12-17 1-16,9 19 1 0,-9-19-2 16,5 14 0-1,-5-14-13-15,0 0-7 16,0 0-12-16,0 0-5 0,0 0-7 15,-12-20-8 1,12 4-12-16,-5-3-9 0,5-3 0 16,0-2-1-1,7 1 1-15,-1 2-1 0,4-1 1 16,2 5-2-16,5 4 3 15,5 8-1-15,-9 1 0 16,14 8-29 0,2 4 1-16,1 3 1 0,2 2-1 15,-2-1 1-15,2 3-7 0,-5-7-41 16,9 7-56-1,-11-3 0-15,-7-6-24 0,-2 3-6 16,-16-9 62 0</inkml:trace>
          <inkml:trace contextRef="#ctx0" brushRef="#br0" timeOffset="3041.011">-1515 1830 14 0,'0'0'18'16,"-9"-16"-2"-16,9 16-3 16,-7-16 2-16,7 16 1 15,0-19 0-15,0 19-1 16,0 0 2-16,0-14-1 15,0 14 0-15,0 0 3 16,22 22-1-16,-14-4-1 16,1 7 0-16,2-1 0 0,-2 4-2 15,3-2-1-15,0 1-4 16,-1-2-3-16,0-2-2 15,2-4-4 1,-1-4-6-16,-12-15-26 0,23 21-24 16,-23-21-19-16,0 0-3 15,9-19 7-15,-9 3 70 16</inkml:trace>
          <inkml:trace contextRef="#ctx0" brushRef="#br0" timeOffset="3466.013">-1524 1801 31 0,'-11'-19'37'15,"11"2"-16"-15,-8-5-3 0,8-2-3 16,0-1 5-16,8-1-3 0,-1 4-1 15,2-2-2 1,1 5-1-16,0 3-3 0,2 3-3 16,3 2-2-1,0 1-2-15,4 10-2 0,-3-5 1 16,4 10-1-1,-1 5 1-15,2 2 0 0,-2 6 0 16,-3 3 2 0,-1 4 1-16,-6 0 4 0,0 0 3 15,-9 0 5-15,6-1 3 16,-6-3 1-16,-7-2 0 15,2-2 1-15,-7-1-2 16,-2-4-2-16,0-1-5 16,-4-3-4-16,-1-2-2 15,1-1-5-15,1-5-16 16,1 0-28-16,16 0-16 0,-16-16-22 15,16 16-11 1,0-19-3-16,0 19 36 16</inkml:trace>
          <inkml:trace contextRef="#ctx0" brushRef="#br0" timeOffset="3990.0184">-1185 1729 38 0,'0'0'42'16,"-19"0"-11"-16,19 0-13 0,0 0-2 15,-16 18-1-15,16-18-2 0,-5 22-3 16,5-7-1-1,0 2-2 1,0 2 1-16,7-2 1 16,-2 0 2-16,2-1 2 0,-7-16 4 15,21 18 2-15,-21-18 1 16,27 0-1-16,-11-9 2 15,-1-3-2-15,1-4 0 16,-3-1-3-16,-2-3-4 0,-3-1-3 16,-4 0-1-1,-4 2 1-15,0 4-2 0,-9 0 1 16,9 15-1-1,-23-13-2-15,5 13 1 0,-2 0-1 16,2 9-2 0,0-1-12-16,3 1-25 0,15-9-21 15,-17 16-16-15,17-16-17 0,0 0-9 16,0 0-1-1,17-8 81-15</inkml:trace>
          <inkml:trace contextRef="#ctx0" brushRef="#br0" timeOffset="4512.0204">-1037 1492 37 0,'0'0'59'0,"0"0"-3"16,-17-6-22-16,17 6-1 0,0 0-2 15,0 0-5 1,0 0-7-16,14 7-2 0,-14-7-1 16,23 27-1-1,-11-5 2-15,2 2 1 0,3 4 2 16,-4-2-1-1,3 3-3-15,0-2 0 0,2-5-5 16,-1-6-15 0,0-7-43-16,2-2-20 0,-3-12-23 15,3-1-7-15,-10-12-1 16,5 1 41-16</inkml:trace>
          <inkml:trace contextRef="#ctx0" brushRef="#br0" timeOffset="4654.0218">-1016 1670 97 0,'0'0'56'0,"-12"14"-16"0,12-14-10 16,0 0 1-16,0 0 0 15,0 0-4-15,5-14-6 16,-5 14-1-16,26-24-3 16,-9 8 0-1,2 0-1-15,2 1-6 0,1 0-5 16,1 1-4-16,-5 4-8 15,0-1-24-15,-1 6-16 16,-17 5-14-16,24-9-12 16,-24 9-12-16,0 0-6 15,0 0 67-15</inkml:trace>
          <inkml:trace contextRef="#ctx0" brushRef="#br0" timeOffset="5064.0224">-818 1535 17 0,'14'-6'43'15,"-14"6"-11"-15,9-25-7 16,-3 11-1-16,2 0 0 16,-2-2-1-16,-6 16-3 15,11-26-4-15,-11 26-3 16,8-17 1-16,-8 17 0 0,0 0 2 15,0 0 0 1,0 0-1-16,0 0 0 0,-19-6-1 16,19 6-3-1,-16 19-3-15,8-5-3 0,0 2-4 16,3 4-1-1,5 3 0-15,0-3 2 0,0 2 0 16,7-1 3 0,2-6 1-16,4 0 4 0,5-6 2 15,1-9 1-15,5 0-1 0,0 0 0 16,4-11-1-1,-4-3-3-15,4 0-2 16,-4-3-12-16,-1 2-26 16,-4-1-21-16,-3 4-13 15,-9-2-17-15,-7 14-7 16,4-21-7-16,-4 21 59 15</inkml:trace>
          <inkml:trace contextRef="#ctx0" brushRef="#br0" timeOffset="5484.023">-623 1447 65 0,'0'0'40'0,"9"18"-7"0,-9-18 2 16,10 17 1-16,-10-17 1 0,9 19 0 15,-9-19 0 1,0 0 0-16,12 16-3 0,-12-16-6 16,0 0-6-1,0-14-4-15,0 14-4 0,0-29-1 16,0 10-3-1,-5-2-8-15,5-1-2 0,0 2 1 16,0 1-1 0,5 2-1-16,-1 3 0 0,-4 14 0 15,16-17 1-15,-16 17 0 16,24 0 0-16,-10 5 0 15,2 4 0-15,1 0 0 0,2 2 1 16,-2 0 1 0,1-2-2-16,-1 1-4 15,-2-4-35 1,1-1-22-16,-16-5-18 0,22 0-15 0,-22 0-8 15,14-18-1 1,-14 2 86-16</inkml:trace>
          <inkml:trace contextRef="#ctx0" brushRef="#br0" timeOffset="5786.0246">-447 1127 142 0,'0'0'69'16,"0"0"-15"-16,-9 17-22 0,9-17-1 16,17 22-12-1,-1-6-9-15,1 0-1 0,5 5-4 16,0-4 2-1,2 3-5-15,-1-1 2 0,-1-3-7 16,-1-2 1 0,-3-3-7-16,-2-3-18 0,-16-8-16 15,21 6-9-15,-21-6-11 16,0 0-14-16,0 0-3 15,6-16 52 1</inkml:trace>
          <inkml:trace contextRef="#ctx0" brushRef="#br0" timeOffset="5996.0249">-402 1325 85 0,'0'0'62'0,"0"0"3"16,0-15-16-1,0 15-7-15,18-20-10 0,-4 7-7 16,4 0-1-16,6-1-7 15,-1 1-2-15,6 1-27 16,-2-1-21-16,0 4-15 16,-2-1-5-1,-6 2-11-15,-2 3-9 0,-17 5-2 16,19-8 17-16</inkml:trace>
          <inkml:trace contextRef="#ctx0" brushRef="#br0" timeOffset="6208.0264">-199 1142 81 0,'0'0'49'16,"0"19"-7"-16,0-19-14 16,0 17-5-16,0-17-9 0,17 25-6 15,-1-13-4-15,3 1-7 16,5-4-18-16,7 1-16 15,-11-10 37 1,13 0-84-16,-10-6-9 0,7-3 82 16,-14-11 11-16,1 1 0 15</inkml:trace>
          <inkml:trace contextRef="#ctx0" brushRef="#br0" timeOffset="6318.0266">-323 999 134 0</inkml:trace>
          <inkml:trace contextRef="#ctx0" brushRef="#br0" timeOffset="8570.0371">-309 1044 163 0,'0'0'67'16,"0"0"-5"-16,0 0-4 15,-11-14-5-15,11 14-9 16,0 0-5-16,0 0-10 16,0 0-6-16,0 0-8 15,0 16-5-15,0-16-3 16,0 0-4-16,0 0 0 0,0 0-4 15,0 0-15 1,0 0-27-16,17 0-26 0,-17 0-19 16,0 0-16-1,0 0-7-15,0 0-1 0,0 0 80 16</inkml:trace>
          <inkml:trace contextRef="#ctx0" brushRef="#br0" timeOffset="-682.0021">-1705 1446 24 0,'0'0'15'0,"-14"-16"0"0,14 16 1 15,0 0 2-15,0 0 2 0,0 0-1 16,-16-14-2 0,16 14-1-16,0 0-4 15,-17 6 0-15,17-6-4 16,-15 9 0-16,15-9-2 0,-13 16 0 15,13-16 2 1,-18 20 0-16,18-20 2 16,-18 26-2-16,18-26 2 0,-18 29 0 15,6-14 1-15,4 1-1 16,-1 1-1-16,3-1 0 15,0 1-1 1,-1-1 0-16,3 1-2 0,4-2-2 16,0 1 0-16,0-16 0 15,0 22-2-15,0-22 0 16,20 15 1-1,-20-15-1-15,28 0 1 0,-10 0 1 16,3-10-1-16,-1-2 1 0,2 0-1 16,-1 0-2-1,-2-6 1-15,0 4-1 0,-5 0 1 16,-14 14-1-1,22-26-1-15,-22 26 1 0,12-22 0 16,-12 22 0 0,0-20 1-16,0 20 0 0,-6-21-1 15,6 21 0-15,-9-22 0 16,9 22 0-16,-12-18 0 15,12 18-1 1,-15-14 1-16,15 14 0 0,-15-6-1 16,15 6 1-16,0 0 1 0,-16 0-1 15,16 0 1 1,0 0-2-16,0 0 1 0,0 0 0 15,0 0 0 1,0 17 0-16,0-17 1 0,12 16 1 16,-12-16-1-1,19 21 2-15,-19-21 0 0,24 25 2 16,-24-25 0-16,23 27 1 15,-23-27-1-15,24 24-1 16,-24-24 0-16,18 19 0 16,-18-19-2-16,14 15-4 15,-14-15-23-15,0 0-30 0,0 0-19 16,15 8-20-1,-15-8-3-15,0 0-6 16,-11-21 91 0</inkml:trace>
          <inkml:trace contextRef="#ctx0" brushRef="#br0" timeOffset="7350.0354">54 954 97 0,'0'0'38'16,"0"0"3"-16,-15-8 0 0,15 8-3 15,0 0-4-15,-17 7-1 16,17-7-4-16,0 0 0 15,-20 21-4 1,20-21 2-16,-10 18 0 0,10-18 5 16,-5 25 0-16,5-25 0 15,0 25 1-15,0-10 0 16,0 0-2-1,0-1-2-15,0-14-4 16,9 23 1-16,-9-23-9 16,16 21 2-16,-16-21-10 0,19 9 1 15,-19-9-5-15,22 6 2 16,-22-6-5-16,21-9-4 15,-21 9 2-15,15-18-1 16,-15 18 2-16,15-28-4 16,-15 11 2-16,9 1-2 0,-9 0 3 15,0 16 0 1,8-24 3-16,-8 24 0 0,0-16 1 15,0 16 1 1,0 0 1-16,-16-13 0 0,16 13-1 16,0 0-1-16,-13 0-1 15,13 0-2-15,0 0 0 16,0 0-2-16,0 0 1 0,21 0-1 15,-21 0 1 1,25 0 0-16,-8 4-1 16,0-4-4-16,2 0-24 15,-3 0-34-15,3 0-27 0,-3 0-20 16,-3-9-15-16,3 3-17 15,-16 6 2 1,18-10 14-16</inkml:trace>
          <inkml:trace contextRef="#ctx0" brushRef="#br0" timeOffset="7770.036">199 691 147 0,'0'0'111'15,"0"0"-9"1,0 0-30-16,-15-9-10 0,15 9-5 16,0 0-2-16,0 0-2 0,0 0-11 15,13 20-8 1,0-4-3-16,0 0-1 15,2 6-2 1,2 3-4-16,5 2-11 0,-2 0-12 0,2-2 2 16,1-2-1-1,3-2 1-15,-2-7-1 16,-3-3 0-16,3-4-48 0,-2-7-44 15,-3-5-24-15,-3 5-21 16,-16 0-17-16,0 0 0 16,0-25-2-1</inkml:trace>
        </inkml:traceGroup>
      </inkml:traceGroup>
    </inkml:traceGroup>
    <inkml:traceGroup>
      <inkml:annotationXML>
        <emma:emma xmlns:emma="http://www.w3.org/2003/04/emma" version="1.0">
          <emma:interpretation id="{F2C14ED7-6317-4E3B-9CB8-A5F37519AE57}" emma:medium="tactile" emma:mode="ink">
            <msink:context xmlns:msink="http://schemas.microsoft.com/ink/2010/main" type="paragraph" rotatedBoundingBox="9403,7169 5823,8379 5529,7508 9109,6298" alignmentLevel="1"/>
          </emma:interpretation>
        </emma:emma>
      </inkml:annotationXML>
      <inkml:traceGroup>
        <inkml:annotationXML>
          <emma:emma xmlns:emma="http://www.w3.org/2003/04/emma" version="1.0">
            <emma:interpretation id="{50FAE8D8-C5FC-43D2-99DD-5CAF27AF8D88}" emma:medium="tactile" emma:mode="ink">
              <msink:context xmlns:msink="http://schemas.microsoft.com/ink/2010/main" type="line" rotatedBoundingBox="9403,7169 5823,8379 5529,7508 9109,6298">
                <msink:destinationLink direction="with" ref="{6EA58B84-1B62-4EED-A896-0940B13667DC}"/>
              </msink:context>
            </emma:interpretation>
          </emma:emma>
        </inkml:annotationXML>
        <inkml:traceGroup>
          <inkml:annotationXML>
            <emma:emma xmlns:emma="http://www.w3.org/2003/04/emma" version="1.0">
              <emma:interpretation id="{D63026BA-BCDD-4A4D-8FE6-FE1DC49BB117}" emma:medium="tactile" emma:mode="ink">
                <msink:context xmlns:msink="http://schemas.microsoft.com/ink/2010/main" type="inkWord" rotatedBoundingBox="5522,7427 8215,7199 8266,7798 5572,8025"/>
              </emma:interpretation>
              <emma:one-of disjunction-type="recognition" id="oneOf1">
                <emma:interpretation id="interp5" emma:lang="en-US" emma:confidence="0.5">
                  <emma:literal>*mer.</emma:literal>
                </emma:interpretation>
                <emma:interpretation id="interp6" emma:lang="en-US" emma:confidence="0">
                  <emma:literal>*ness</emma:literal>
                </emma:interpretation>
                <emma:interpretation id="interp7" emma:lang="en-US" emma:confidence="0">
                  <emma:literal>*me.</emma:literal>
                </emma:interpretation>
                <emma:interpretation id="interp8" emma:lang="en-US" emma:confidence="0">
                  <emma:literal>*nee.</emma:literal>
                </emma:interpretation>
                <emma:interpretation id="interp9" emma:lang="en-US" emma:confidence="0">
                  <emma:literal>*men.</emma:literal>
                </emma:interpretation>
              </emma:one-of>
            </emma:emma>
          </inkml:annotationXML>
          <inkml:trace contextRef="#ctx0" brushRef="#br0" timeOffset="72807.1364">-3143 889 55 0,'0'0'18'16,"0"0"2"0,0 0 2-16,15 13 1 0,1-5-2 15,3 5 0 1,8 1-2-16,6 3-1 0,6 9-4 15,10 1-3 1,6 1-5-16,1 0-2 16,8 1-3-16,-2 0-2 0,0-5-2 0,-3 1 1 15,-10-10 2 1,-6-2 1-16,-9-5 0 15,-10-4 2-15,-24-4-3 16,16-7 1-16,-16 7 0 0,-28-25 1 16,-1 8 0-1,-12-3 5-15,-6 0-1 16,-7-5 1-16,-6 4-1 0,-3-1 0 15,-3 1 1-15,5 2 0 16,3 2 3-16,3 4-4 16,11 1 4-1,8 5-1-15,10 7 3 0,9-5-1 16,17 5 0-1,0 0-1-15,32 21-7 0,5-7 6 16,8 2-10 0,12 4-1-16,8 3-1 0,8-1 0 15,2 1 1-15,1 0 0 0,-4-6 4 16,-4 2-8-1,-6-5 7-15,-7-2 0 16,-11 0 1-16,-10-3-1 16,-7-3 0-16,-10-1-1 0,-17-5 0 15,0 0 1 1,0 0-1-16,-16 0 1 0,-8-11-1 15,-10 0 0 1,-13-5 0-16,-6-4 7 0,-9-4-4 16,0-2 4-16,5 2-3 15,-1 0 0-15,6 0 0 16,9 3 1-16,9 4 0 0,14 8-6 15,20 9 3 1,-17-11-3-16,17 11 3 16,15 8 0-16,7 4-3 15,10 8-1-15,10 1-1 16,8 6 1-16,6 3 0 0,6 2-1 15,-2-1 1 1,0 2-1-16,-6-9 3 0,-8-2 1 16,-9-3 1-1,-11-9-2-15,-9-1 1 0,-17-9 0 16,0 0-1-1,-16-9 1-15,-14-1 0 0,-7-9 0 16,-15-4 0 0,-14-6 6-16,-7-5-2 0,-7-4-1 15,-2 1 1-15,2-3 0 0,6 3 1 16,11 2 0-1,11 4 1-15,17 7-7 0,15 6 4 16,20 18-2 0,10-14 1-16,15 14 0 0,12 12-2 15,10 5-1 1,13 8 0-16,6 3 3 0,8 5-7 15,0 2 1 1,-1-1-2-16,-3-2 1 0,-7-3-1 16,-11-4 2-1,-13-8 0-15,-12-4-4 16,-12-7 8-16,-15-6 0 0,0 0 0 15,-27-7-1-15,-8-5 1 16,-10-5 7-16,-14-2-5 16,-10-4 5-1,-6-4-4-15,-3-1 0 0,1 1 1 16,1 0 1-16,12 2-1 15,12 7-6-15,12 2 5 16,17 8-5-16,23 8 4 0,0 0-1 16,20 14-1-1,16 4 3-15,15 7-6 0,11 6-2 16,13 3 0-1,5 4 1-15,6 1-1 0,-3 1 0 16,2-4 1 0,-6 1-3-16,-9-7 6 0,-13-5 1 15,-10-7 0 1,-15-7 1-16,-14-11 0 0,-18 0-1 15,-18-14 2-15,-13-6-2 0,-14-6 1 16,-17-2 0 0,-13-3 0-16,-11-3 7 15,-6 3-2-15,-2-3 3 16,4 5-3-16,4 2 1 0,9 2-1 15,12 4 1 1,16 2-1-16,16 7-8 16,20 2 4-16,13 10-4 15,17 0 2-15,13 7 2 0,15 10-6 16,14 2 1-16,13 4-1 15,5 4-2 1,8 5 3-16,-1 0-2 0,2-1-1 16,-5-1 1-16,-6-6 4 15,-14-4-1-15,-14-3 2 16,-9-4 0-1,-17-10 1-15,-21-3-2 0,0 0 1 16,0 0 0-16,-43-18 0 0,3 6 0 16,-11-2-1-1,-15 0 1-15,-7-4 0 0,-10-1 9 16,-5-1-4-1,1-4 4-15,5-4-4 0,9 3 0 16,11 0 0 0,15 4 1-16,18 4-1 0,29 17-7 15,0-18 3 1,24 18-4-16,16 15 1 0,18 2-2 15,11 3 1-15,10 7-1 16,10 3-1-16,2 2 0 16,4 2 0-16,-2 2 0 0,-10-7 4 15,-9-2 1 1,-18-3 0-16,-12-8 0 15,-17-9 2-15,-27-7-1 16,0 0 0-16,-32-34-1 0,-18 9 0 16,-17-6 6-1,-13-3-4-15,-11-3 4 16,-6 3-4-16,3 4 0 0,7 6 0 15,12 5 2-15,16 6-1 16,12 4-7-16,22 9 4 16,25 0-1-1,0 0 0-15,0 0 3 0,38 19-6 16,-9-13 5-16,8 3-6 15,6 3 6-15,3-3-5 16,3 4-6-16,4-2 6 0,0 5-5 16,1-1 8-1,1 4-7-15,-6-1 7 0,1-3-8 16,-8 4 9-1,-6-7 0-15,-9 0 2 0,-7-4-1 16,-20-8-1 0,0 0 0-16,0 0 1 0,-18 0 0 15,-9-9-1 1,-6-1 1-16,-6 3-2 0,-7-3 2 15,-3 0 2-15,3 4-1 0,6-1 1 16,4 7 0 0,9-6 1-16,10 6-1 15,17 0 1-15,0 0-1 16,25 0-2-16,6 8 0 0,9-2-1 15,7-1-1 1,8 5 1-16,3-2-2 16,-1 1 1-16,-4 1-1 15,-5-1 1-15,-5-1 1 0,-8-2-1 16,-7 0 2-16,-12 1 0 15,-16-7 0 1,0 0 1-16,0 0 0 0,-17 14 0 16,-6-14 0-1,-12 0 1-15,-7-5-1 0,-9-2 0 16,-8-6 1-1,-4-3-2-15,-2-3 1 0,0-3 0 16,5 1 9-16,12 2-9 0,7 1 9 16,19 1-9-1,22 17 8-15,0-17-8 0,20 17 7 16,15 0-8-1,10 6-10-15,12 3 8 0,6 4-10 16,0 1 9 0,4 1-8-16,-6 2 8 0,-3 2-8 15,-6-3 9 1,-9-1 1-16,-9-1 1 0,-10-3 0 15,-11-3 1-15,-13-8-1 16,0 0 1-16,-21 0 0 16,-6 0-1-16,-13-11 1 15,-9-2-1-15,-8-1 1 16,-6-3-2-16,-7-3 1 15,2 2 0-15,2-4 10 16,10 2-7-16,11 3 7 16,17 5-8-1,28 12 8-15,0 0-8 0,20-8-1 16,19 16 0-16,9 4-10 0,10-1 8 15,7 4-9 1,-2-4 7-16,1-1-8 0,-6-1 9 16,-2-3-1-1,-3-2 0-15,-4-4 0 0,-8 7 0 16,-7-7-1-1,-5 4 2-15,-6-4 1 0,-7 0-1 16,-16 0 1-16,0 0 0 0,0 0-1 16,-16 0 2-1,-5 0-1-15,-9-6 0 16,-3 1-1-16,-5 5 1 15,-3-7 0-15,-2 2-1 0,0 5 1 16,3-7 1 0,1 7-1-16,9-4 1 15,5 4-1-15,5 0 1 16,20 0 0-16,-18 0 1 0,18 0-1 15,14-8 0-15,2 8-1 16,5-6 1 0,3 6-2-16,7-9 1 0,4 5-2 15,2 4 1-15,4-5-1 16,-4 5 0-16,1 0-1 15,-3 0 0-15,-3 7 3 16,-5-7-2-16,-7 8 1 0,-6-8 0 16,-14 0 1-1,0 0 0-15,0 0 0 16,0 0 1-16,-24 15-2 0,4-15 1 15,-5 6 0-15,-3-1 0 16,-3-5 1-16,0 7 0 16,1-3-1-1,6-4 1-15,1 6 0 0,6-6-1 16,17 0 2-16,-19 7-1 15,19-7 0-15,0 0-1 16,0 0 0 0,27 0 0-16,-9 0 0 0,6 0-1 15,2-5 0-15,8 5 0 0,1-9-1 16,2 4 1-1,1 5 0-15,1-8-1 0,-7 8-1 16,-1-5 1 0,-6 5 0-16,-7 0 2 0,-18 0-1 15,0 0 1 1,0 0-1-16,0 0 2 0,-31 0 1 15,5 6 0 1,-2-6-2-16,-5 10 0 0,-3-4 1 16,-1 1 0-16,1-1 0 15,3-2-1-15,0-4 2 16,7 7-1-16,6-7 1 15,3 0 0-15,17 0-1 16,0 0 0-16,0 0 0 16,22-8-1-16,1 8 0 15,8-6 0 1,1 6-2-16,8-7 1 0,-3 7-1 15,2-6 1-15,-4 6-1 0,-4-6 0 16,-7 6 2 0,-5-5-1-16,-19 5 2 15,19 0-1-15,-19 0 0 0,0 0 1 16,-27 0 0-16,5 0 1 15,-4 0-2-15,-9 5-1 16,-4-5 1 0,-5 0 0-16,1 0-1 0,-1 0 1 15,5-5 0-15,2 0 1 16,5 5 3-16,13-6 0 15,19 6-2 1,0 0 0-16,0 0 1 0,19 0-1 16,8 0 0-16,8 0-2 0,6 0-2 15,4 5 1 1,-1-5 0-16,3 0 0 0,0 0-1 15,-2 0 0 1,-3-5 1-16,-4 5-1 0,-8 0 2 16,-5 0 0-1,-4 5 2-15,-21-5 0 0,0 0 0 16,0 0 1-16,-11 16-1 0,-12-12 1 15,-10 1 0 1,-5 0-1-16,-9 0-1 16,-5-1 2-16,0 1 0 15,0 1 0-15,3-6 2 0,5 6-2 16,5-6-1-1,10 0 1-15,6 0-1 16,9 0-1-16,14 0-1 16,0 0 1-16,0-17-3 0,0 17 2 15,19-12 0-15,-1 5-1 16,4 0 0-1,5-2 0-15,4 3-2 0,4 2 1 16,4 4 1-16,2-7-1 16,1 7-2-16,2 0 1 15,-4 0 0 1,-2 0 0-16,-6 0 2 0,-5 5-1 15,-7-5 0-15,-20 0 3 16,16 8-1-16,-16-8 1 16,-16 0-1-16,-3 4 1 15,-6-4 0-15,-5 6 0 16,-7-6-1-16,-3 4-1 0,-5-4 2 15,1 0-1 1,3 0 0-16,0 0 1 0,9 0-2 16,3 0 2-1,9-4 1-15,20 4-1 0,-18-6-1 16,18 6 1-16,15-4-1 15,-2 4 0-15,9-5 1 16,5 5-2-16,3-4-2 0,7 4 2 16,1 0-1-1,3-5 1-15,0 5-1 16,-1 0 0-16,-3 0 1 15,-6 0-1-15,-6 0 0 0,-5 0 0 16,-20 0 1 0,18 6-1-16,-18-6 1 15,0 0 0-15,-33 12 0 0,7-5 0 16,-5-2 0-16,-4 1 0 15,-3 1 0-15,-3-3 1 16,1-4-1 0,-1 6 0-16,6-6 1 0,5 0-1 15,4 0 0-15,3 0 0 16,10 0 0-16,13 0 1 15,-18-9 0 1,18 9-1-16,0 0 1 0,0 0-1 16,14-17-1-16,-14 17 2 0,31-9-1 15,-8 9 0 1,3 0 0-16,5 0 0 0,0 0 0 15,4 7 0 1,-3-7 0-16,-2 8-1 0,-6-8 2 16,-6 4-1-1,-18-4 0-15,21 7 0 0,-21-7 0 16,0 0 0-16,-18 11 0 0,2-5 1 15,-3 3-1 1,-4-2 1-16,-1 1 1 16,-2 0-2-16,3 0 1 15,-3 0 0-15,3-2 0 0,5-1 0 16,2-5 0-1,16 0 0-15,-19 6 0 16,19-6 1 0,0 0 0-16,0 0-1 0,0-17-1 0,0 17 1 15,11-17-1-15,-11 17 2 16,17-15-3-1,-2 10 1-15,2 5 0 0,5 0 0 16,4 0 0 0,5 8-1-16,3 0 1 15,-2 2-1-15,-1-3 1 0,-4 3-1 16,-7-4 0-16,-4 2 0 15,-16-8 0 1,0 0 0-16,0 13 0 0,-15-13 0 16,-1 6 0-16,-7-1 1 15,-4-5 1-15,-3 5-1 16,-3-5 1-16,0 0 0 0,1 0-1 15,4-10 2 1,2 4-1-16,6-1 0 16,20 7 0-16,-19-17 0 15,19 17-1-15,7-17 1 0,-7 17 2 16,28-16-3-16,-9 11 0 15,0 1 0-15,1 4 0 16,1-5 0 0,-1 5 0-16,-2 0-2 0,-4 0 1 15,-14 0-1-15,22 0 1 16,-22 0 0-16,0 0 0 15,0 0 1 1,0 0-1-16,0 0 1 0,0 0-2 16,0 0 2-16,0 0-1 15,0 0 0-15,-20 9 0 16,20-9 0-16,-19 0 1 0,19 0 0 15,-15 0 1 1,15 0 0-16,0 0 0 0,0 0 0 16,0 0 2-1,0 0-3-15,28-14 1 0,-9 9 0 16,5-1 0-1,2 0-1-15,2-2 0 0,0 0 0 16,0 0 0-16,-4-2 0 16,-1 1 8-16,-4 0-8 15,-3-2 8-15,-16 11-9 0,23-15 10 16,-23 15-9-1,13-9 9-15,-13 9-9 16,0 0 0-16,0 0-1 16,0 0 1-16,15-8 0 0,-15 8-2 15,0 0 1 1,0 0 1-16,0 0-1 15,0 0 0-15,0 0 0 0,-15 5-8 16,15-5 8-16,0 0 1 16,-13 4 0-16,13-4-9 15,0 0 9 1,0 0-8-16,0 0 8 0,0 0 10 15,0 0-9-15,21 0 0 16,-6 0-1-16,4 0 10 16,2 0-11-1,2 0 11-15,-1-6-10 0,-1 1 0 16,-4 1 1-16,-1-2-1 0,-16 6 0 15,19-12-1 1,-19 12 3-16,0 0-4 0,0 0 2 16,0 0-1-1,0 0 0-15,0 0 1 0,-19-4-2 16,19 4 3-1,-26 9-3-15,6-2 3 0,-3-3-3 16,-4 4-7-16,-3 0 8 0,0-1-8 16,-1 2 10-1,1-2-10-15,6 2 9 16,4-2-7-16,4 1 8 15,16-8 0-15,0 0 1 16,-8 16-1-16,8-16 0 16,19 0 0-16,-5 0 0 15,5 0-2-15,1-5 1 16,4-1 0-16,1-2-1 15,1-3 10-15,1 0-9 0,1 0 8 16,1-2-7 0,-1 1 8-16,-4 0-9 0,-3 2 5 15,-2 1-4 1,-3 1-6-16,-16 8 5 0,14-10-4 15,-14 10 3 1,0 0-3-16,-18-12 3 0,5 12 0 16,-3 0 0-1,-5 0 1-15,-1 9-1 0,-2 0 6 16,1 0-6-16,-3 1-3 0,1 1 3 15,-1 0-4 1,4-3 4-16,3 0-5 16,5-8 7-16,14 0-10 15,-14 7 10-15,14-7 0 0,0 0 0 16,17 0 9-1,-17 0-8-15,30-12 7 16,-13 6-7-16,6-3 7 0,-2-3-9 16,2 1 6-16,1-1-5 15,-1 1-6-15,2-1 6 16,1 5-5-1,-2-1 3-15,-3 3-4 0,1 5 5 16,-6-6-2-16,-16 6 2 16,19 0-1-16,-19 0 0 15,0 0-1 1,0 0 2-16,-24 9 0 0,5-1-1 15,1 1 6-15,-6 3-6 0,3 0 6 16,-3 0-6 0,-2 2-4-16,-1-2 4 0,1 1-4 15,0-6 4 1,1 1-7-16,5 0 6 0,2-4-7 15,3 3 9 1,15-7 1-16,-17 4 0 0,17-4 0 16,0 0 0-1,0 0-1-15,0 0 1 0,0 0 0 16,15 0-1-16,-15 0 1 15,16-4-2-15,-16 4 1 16,17 0-1-16,-17 0 2 0,20 0-1 16,-20 0 0-1,20 6-1-15,-20-6 0 16,15 7 1-16,-15-7 0 15,0 0-1-15,0 18 0 0,0-18 0 16,-13 15 2-16,-1-7-1 16,-2 0-1-1,-2 1 2-15,-5-3-1 0,0-2 0 16,0 1-1-16,2-5 1 15,1 0 0-15,5 0 0 16,15 0 2 0,-16-9-2-16,16 9 1 0,5-15 0 15,-5 15 1-15,31-14-1 16,-10 6 0-16,5 0-1 15,3 0 0-15,1 0 0 0,-1 2 0 16,1 0 0 0,-5 0-1-16,-2-1 2 0,0 2 7 15,-4-1-8 1,-3 1 8-16,-16 5-9 0,21-9 10 15,-21 9-8 1,15-5 7-16,-15 5-9 0,0 0-8 16,0 0 7-1,0 0-7-15,0 0 8 0,-7 19-9 16,7-19 10-16,-21 15-10 0,6-4 10 15,-5-2 1 1,-3-2-1-16,-2 2 1 16,-1-2-1-16,3-1 1 15,1 0-1-15,3-6 1 0,4 6 0 16,15-6-1-1,0 0 0-15,0 0 1 16,0 0-1-16,24 0 0 0,-6-5 0 16,2 5-1-16,4-7 1 15,0 3 0-15,2-1 0 16,-1 1 0-1,0-3-1-15,-2 2 1 0,4 1 0 16,-1-1 0-16,-4 1 0 16,-3-1-1-16,-3-1 1 15,-16 6-1 1,20-6 1-16,-20 6 0 0,0 0-1 15,-17-6 0-15,4 6 0 0,-5 0 0 16,-3 0 1 0,-1 0-1-16,-1 0 1 0,5 0 0 15,-1 0 0 1,3 0 0-16,16 0 2 0,-24 0 7 15,24 0-9 1,0 0 10-16,0 0-8 0,-10-25 8 16,10 25-8-1,15-17 8-15,-15 17-9 0,28-20-4 16,-10 11 5-16,2 0-6 15,4 0 4-15,0 3-5 16,0 0 4-16,-4 1-3 0,-1 0 4 16,-3 5-1-1,-16 0 0-15,20-6 1 16,-20 6-1-16,0 0 1 15,0 0 1-15,0 0-2 16,-20 8 0-16,5-8 0 0,-2 5 2 16,-3-5-1-1,-3 5-1-15,0-5 0 0,0 4 0 16,5-4 1-1,0 5 1-15,3-5 0 0,15 0-1 16,0 0 0 0,0 0 1-16,0 0 0 0,0 0 0 15,23 0-1 1,-4-8 0-16,1 2 0 0,6-1 0 15,3 0 2-15,-1-1-3 0,0 2 1 16,1 2 1 0,0-2-1-16,-5 6 0 0,-1-8 0 15,-6 8 0 1,-2 0-2-16,-15 0 2 0,15-7-1 15,-15 7 0 1,0 0 0-16,0 0 0 0,0 0 1 16,-22 0-1-1,8 0 2-15,-2 6-1 0,-5-6 0 16,1 0 0-16,-2 0-1 15,3 0 0 1,0 0 1-16,3 0 0 0,16 0 0 16,-19 0 0-16,19 0 1 15,0 0 0-15,0 0 0 16,0 0 0-1,24 0 1-15,-24 0-2 0,28 0 0 16,-10-6 1-16,2 6-1 0,-1-6 0 16,2 6 0-1,-1-7 0-15,3 7-1 0,-3-7 1 16,-1 7 0-1,0 0 0-15,-3 0-1 0,-1 0 1 16,-15 0-1 0,18-5 1-16,-18 5 0 0,0 0-2 15,0 0 1 1,0 0 1-16,0 0-1 0,-20-9 0 15,6 9 1-15,-5 0 0 16,-3 0 0-16,1 0 0 16,1 0 1-16,-2 0 0 0,5 0 0 15,3 0 0 1,14 0 1-16,-20 0-1 15,20 0 1-15,0 0-1 16,0 0 0-16,0 0-1 0,22 0 0 16,-9 0 1-1,3-6-2-15,3 3 1 16,3 3-1-16,-1-7 0 0,3 2 0 15,2 5 1-15,-2-4 0 16,-1 4-1-16,-2-5 0 16,-2 5 0-1,-2 0 0-15,-17 0 1 0,20-8-1 16,-20 8 0-16,0 0-1 15,0 0 1-15,0 0 2 16,0 0-2-16,-10-14 1 16,10 14-1-16,0 0 1 0,-19 0 0 15,19 0 0 1,0 0 0-16,0 0 0 15,0 0 1-15,0 0-1 0,0 0 1 16,15-9 0-16,-15 9-1 16,28 0 1-16,-11-6-1 15,3 6 0 1,4-4 0-16,-1 0 0 0,0-1-1 15,1-3 1-15,-2 2-1 16,-2 0 1-16,-3 2-1 16,-2-4 1-1,-15 8-1-15,17-11 0 0,-17 11 2 16,0 0-2-16,0 0 1 0,10-15 1 15,-10 15-1 1,0 0-1-16,0 0 2 0,0 0-1 16,16-4 0-1,-16 4 0-15,15 0 1 0,-15 0-1 16,17-4 0-1,-17 4 0-15,15 0 0 0,-15 0 0 16,0 0 0-16,20 0 0 0,-20 0 0 16,13 0 0-1,-13 0-1-15,16 0 1 16,-16 0-1-16,16-7 1 15,-16 7 0-15,18-3 0 0,-18 3 0 16,13-5 0 0,-13 5 0-16,0 0 1 15,18-13-2-15,-18 13 1 16,0 0 1-16,21-13-1 15,-21 13 0-15,19-12 0 0,-19 12 1 16,19-14-2 0,-19 14 2-16,16-14-2 0,-16 14 1 15,0 0-1 1,14-20 1-16,-14 20-1 0,0 0 1 15,0 0 0 1,0-15 0-16,0 15-1 0,0 0-6 16,0-17-25-1,0 17-31-15,-10-15-41 0,10 15-31 16,-15-14-25-16,15 14-7 0,-27-11-2 15,2 5 31 1</inkml:trace>
        </inkml:traceGroup>
        <inkml:traceGroup>
          <inkml:annotationXML>
            <emma:emma xmlns:emma="http://www.w3.org/2003/04/emma" version="1.0">
              <emma:interpretation id="{FA5349B3-6DC4-4863-87E8-7CC3DEC2CCD7}" emma:medium="tactile" emma:mode="ink">
                <msink:context xmlns:msink="http://schemas.microsoft.com/ink/2010/main" type="inkWord" rotatedBoundingBox="6718,7946 8856,6842 8981,7085 6843,8188"/>
              </emma:interpretation>
              <emma:one-of disjunction-type="recognition" id="oneOf2">
                <emma:interpretation id="interp10" emma:lang="en-US" emma:confidence="0.5">
                  <emma:literal>*3:33.</emma:literal>
                </emma:interpretation>
                <emma:interpretation id="interp11" emma:lang="en-US" emma:confidence="0">
                  <emma:literal>*3:31.</emma:literal>
                </emma:interpretation>
                <emma:interpretation id="interp12" emma:lang="en-US" emma:confidence="0">
                  <emma:literal>*3:33/</emma:literal>
                </emma:interpretation>
                <emma:interpretation id="interp13" emma:lang="en-US" emma:confidence="0">
                  <emma:literal>*3:31/</emma:literal>
                </emma:interpretation>
                <emma:interpretation id="interp14" emma:lang="en-US" emma:confidence="0">
                  <emma:literal>*3.</emma:literal>
                </emma:interpretation>
              </emma:one-of>
            </emma:emma>
          </inkml:annotationXML>
          <inkml:trace contextRef="#ctx0" brushRef="#br0" timeOffset="62426.1156">141 326 30 0,'-13'22'15'0,"13"-22"3"15,-15 21-2-15,15-21 3 16,-19 22-4-16,19-22 3 15,-24 22-4-15,11-11-1 16,-2-1-2-16,-4-2-2 16,3-1-2-16,0 2-4 15,3-5-2-15,-2 1-1 16,15-5 0-16,-19 6 1 15,19-6-2-15,0 0 1 16,0 0-1-16,0 0 1 16,0 0-1-16,9-21 1 0,-9 21-1 15,25-25 0 1,-13 8-2-16,4-2-2 0,1 0 2 15,-1-2-2 1,-1 2 2-16,1 2-1 0,-1 0 1 16,-15 17 0-1,21-22 4-15,-21 22-1 0,0 0 0 16,0 0 1-16,0 0 0 15,0 0-1-15,-8 26 5 16,-4-10 1-16,-3 4-1 0,-2 3 1 16,-2-3-2-1,0 1 2-15,2 1-2 16,0-1 0-16,0-5-5 15,4 0-1-15,-2-3 1 0,15-13 0 16,-20 24-1 0,20-24 1-16,-12 18 0 15,12-18 1-15,0 0-1 0,0 0 1 16,0 0 0-16,0 0 1 15,20 0-1-15,-20 0 1 16,28-31-1 0,-11 14 0-16,1-3 1 0,1-2-1 15,0 1 0 1,-2 2-2-16,-2 3 3 0,-15 16-3 15,19-20 2 1,-19 20-1-16,0 0 1 0,0 0 1 16,0 0-1-16,-14 14 2 0,14-14-2 15,-26 27 2 1,8-12 0-16,1 5 0 0,-2-4-1 15,0 3 1 1,0-4-2-16,5-3 1 0,0 0-2 16,14-12 1-1,-21 13-1-15,21-13 1 0,0 0-2 16,0 0 2-16,0 0 0 0,0 0 0 15,27-22 1 1,-7 7-1-16,7-4 1 16,1-3-2-16,1-3-2 15,3-1-1-15,-3 4 1 0,-1 1-1 16,-4 1 1-1,-5 7-1-15,-5 3 1 16,-14 10-1-16,0 0 5 16,0 0 0-16,0 0 3 15,-6 24 1-15,-10-4-1 0,-5-1 2 16,-3 3-3-1,-1 1 2-15,-2 3-3 0,-1-4 3 16,2 0-5-16,5-7-1 16,3 4 1-16,4-10-1 15,14-9 0 1,0 0 0-16,0 0 1 0,0 0 0 15,16-6-1-15,4-10 2 16,4-8 0-16,4-4-2 16,4-4-2-16,-1-1-1 0,0 1 1 15,-4 3-2 1,-4 5 1-16,-6 5-1 0,-17 19 1 15,16-15 1 1,-16 15 3-16,0 0 0 0,-16 31 3 16,1-8 3-1,-3 6-3-15,-7 2 2 0,0 4 0 16,-5 1 0-16,1-1 0 15,1-3 1-15,2-8-6 16,5-3 1-16,3-7-2 16,18-14 1-16,-18 8-1 15,18-8 1-15,9-17-1 16,3 0 0-16,6-4 1 15,0-1 0-15,5-3 0 0,3-1 0 16,-4 1 0 0,3 1-1-16,-7 2-2 15,1 2 0-15,-4 3 0 0,-4 2 0 16,-11 15 0-16,13-19 0 15,-13 19 0-15,0 0 1 16,0 0 5 0,0 0 1-16,-24 16-1 0,12 0 2 15,-4 1-2-15,-6 4 1 16,1 1-1-16,-3 2 2 15,1-2-5 1,0 0 0-16,0-4 1 0,4-2-2 16,2-1 1-16,17-15 0 0,-20 17 0 15,20-17-2 1,0 0 2-16,0 0 0 0,20-13 0 15,-1 1 1 1,6-8-1-16,2 3 0 0,4-5 1 16,2-3-1-1,-4 0-2-15,-3 3-2 0,-3 1 2 16,-4 6-3-16,-19 15 6 15,19-18-3-15,-19 18 1 16,0 0 2-16,-11 22 2 16,-2-5 1-1,-5 2-1-15,-1 3 1 0,-5 1-5 16,-1-1 5-16,-1-2-4 15,-2 0 0-15,3-1 1 16,-2-4-1-16,4 2 0 16,0-3 0-16,5-4 0 15,3-2 0-15,15-8-1 0,-18 6 1 16,18-6 0-1,0 0 0-15,16-24 0 0,1 10 0 16,3-5 0 0,4 0 0-16,3-3 0 0,-2 4-1 15,1-1 1 1,-4 0-1-16,-4 6 1 0,-2 0 0 15,-16 13 0 1,15-7 0-16,-15 7 1 0,0 0 0 16,-11 17-1-16,-1-3 0 0,-3 1 0 15,-8 7 1 1,-1 1-1-16,-4-1 1 15,-1 5 0-15,-4-2 1 16,1 0 0-16,1 0-1 16,3 1 1-16,4-6-2 15,3-2 0-15,7-5 0 16,14-13-2-16,0 0 1 0,0 0-1 15,8-16 1-15,8-4 1 16,3-3 0-16,4-4 0 16,1-1 0-1,3 3 0-15,-3-2 0 0,-3 3 1 16,0 3-1-16,-4 1 0 15,-6 8 0-15,-11 12 0 16,12-20 0 0,-12 20 2-16,0 0-1 0,-15 0-1 15,15 0 1-15,-30 16 0 0,10 0 0 16,-4 3 0-1,-3 3 0-15,-1 2-1 0,0-1 1 16,-3 3 0 0,3-5 0-16,3 1 0 0,3-7-1 15,2-3 0 1,20-12 1-16,-20 10-1 0,20-10 0 15,0 0 1 1,8-22-1-16,7 7-1 0,4-5 0 16,6-3 1-16,5 1 1 15,3-2 0-15,2 2-1 16,1 0 0-16,-2 3-1 0,-1 5 1 15,-6 1 1 1,-7 3-1-16,-5 2 0 16,-15 8 0-1,0 0 1-15,0 0-2 0,0 0 2 0,-16 7 0 16,-2 1-1-16,-5 2 1 15,-2 5-1 1,-3 2 0-16,-2 3 1 0,-2 0 1 16,0 2-2-16,3 3 2 15,-1-3-1-15,3 0-1 16,6-4-1-1,3-3 1-15,18-15 0 0,-18 16-2 16,18-16 1-16,0 0 0 16,0 0 1-16,25-25 0 15,-9 7 1-15,7-2-1 0,2-3 0 16,2-3 0-1,4 0 1-15,-1 1-2 0,-1 5 0 16,-2 0 0 0,-7 5 1-16,-3 3-1 0,-17 12 1 15,19-8 0 1,-19 8 0-16,0 0 1 0,-17 17-1 15,2-2 1 1,-4 2-1-16,-4 5 1 16,-2 0 0-16,-5 4 0 0,6-2-2 0,-4-2 1 15,5-1 0 1,1-2 0-16,3-6 0 15,19-13-1-15,-20 12 1 16,20-12 0-16,0 0 0 0,5-23 0 16,7 5 0-1,6-1 0-15,2-2 0 16,5-5 1-16,2 1-1 0,1 1-1 15,-1 4 1-15,2-1 0 16,-4 7 0-16,-1 1-1 16,-7 4 0-1,-2 4 1-15,-15 5-1 0,0 0 1 16,0 0-1-1,0 19 1-15,0-19 0 0,-34 27 2 16,12-8-2 0,-5 2 1-16,0 1 1 0,-4 1 0 15,-1 1 0-15,-2-1 0 0,4-2-1 16,-3-2 0-1,5-4 0-15,3-4-1 16,5-3 0-16,4-2 0 16,16-6-1-16,-15-6 0 0,15 6 0 15,6-14 0 1,-6 14 0-16,25-20 0 0,-11 5 1 15,6 2 0 1,-1-2 0-16,3 0-1 0,-1 0 1 16,1-2-1-16,-2 3 2 15,3-2-2-15,-5 4 1 16,1-3-1-16,-2 4 1 15,-17 11-1-15,25-17 1 16,-25 17 1-16,0 0-2 16,0 0 2-16,0 0-1 15,0 0 2-15,-12 19-1 16,-6-4 1-16,-3 6-1 0,-6 4 1 15,-1 3 0 1,-6 5 0-16,3 1 0 0,-2 6 0 16,-2-4-2-1,3-1 1-15,4-5-1 0,3-5-1 16,5-7 0-1,20-18 0-15,-21 14-1 0,21-14 2 16,13-25 0 0,3 2 1-16,7-7-1 0,5-7 1 15,5 0 0-15,5-6-1 0,1 0 1 16,2 2-2-1,-3 0 0-15,1 7 1 16,-8 2-2-16,1 7 1 16,-8 4 0-16,-3 9 0 0,-21 12 0 15,20-12 1 1,-20 12 1-16,-7 16-1 15,-2-1 1-15,-6 0 0 16,-3 6 1-16,-6-1-1 0,-1 6 0 16,-3-3 0-16,-3 3 0 15,0-1 0 1,0 0 0-16,0 0-1 0,-1 1 0 15,5-5 0-15,2-1-1 16,5-3 1-16,4-4 0 16,16-13-1-1,-14 14 1-15,14-14 0 0,0 0 1 16,23-13-1-16,-6-1 1 0,5-6-1 15,7-3 1 1,1-6-1-16,2-2-1 0,4-2 1 16,0 2-1-1,-1 0 0-15,-1 7 1 0,-2-1-1 16,-5 7 0-1,-6 5 1-15,-2 5 0 16,-19 8 0-16,22-4 0 16,-22 4 0-16,0 0 0 0,-7 18 0 15,-4-2 1-15,-6 2-1 16,-5 4 1-16,-5 5 0 15,-2-1 0-15,-6 4 0 0,2 0 0 16,-4 2 0 0,2-5 0-16,1-3 0 15,0-2-1-15,7-7 1 16,2-5-1-16,6-4 2 0,3-6-2 15,16 0 0 1,-8-16 2-16,16-1-1 16,8-3 1-16,5-8 0 0,10 2 0 15,7-8-2 1,6 2 3-16,6-3-2 0,1 2-1 15,1 1 0 1,0 5-1-16,-5 5 1 0,-4 5-2 16,-9 5 1-16,-9 3-1 15,-10 9 1-15,-15 0 1 16,0 13 0-16,-20 2 2 15,-7 4-2-15,-8 7 2 16,-8 3-1-16,-4 1 2 0,-4 6-2 16,0-3 0-1,-1-1-1-15,6-1 0 0,5-3 0 16,3-3-1-1,10-2 0-15,3-6-1 0,10-2 2 16,15-15 0 0,0 0 0-16,0 0 0 0,0 0 0 15,35-10 2-15,-8-12-2 0,6-2 1 16,5-9-1-1,3-1 0-15,2 1-1 16,-1 0 1-16,-5 4-2 16,-3 7 1-16,-6 4 0 15,-8 6 1-15,-20 12 0 16,16-13 0-16,-16 13 0 15,0 0 0-15,-28 17 1 16,9-4 0-16,-6 3-1 0,-1 3 1 16,-3 2 0-16,-2 3 0 15,-3 0 0 1,4 2 1-16,-3 0-1 0,4-6-1 15,2 1 1-15,6-5-1 16,3-4 0-16,18-12 0 16,-13 13-1-1,13-13 0-15,0 0 1 0,28-22-1 16,-4 3 0-16,3-2 1 0,8-5-1 15,1-3 0 1,1-1 0-16,0 3 0 0,-2 2 0 16,-3 6-1-1,-7 5 2-15,-6 4-1 0,-19 10 1 16,19-4 0-1,-19 4 0-15,0 0 0 0,-15 17 1 16,15-17 0 0,-27 23-1-16,10-10 1 0,-3 3-1 15,1 1 0-15,-4-1 1 16,2 3 0-16,-1-2-1 15,3-1 0-15,3-3 0 16,16-13 1-16,-20 19-1 16,20-19 0-16,0 0 1 15,0 0 0 1,28-16 0-16,-5-3 1 0,7-1-1 15,2-6 2-15,5-2-3 16,4 0 0-16,-3-3 0 16,-3 7 0-16,-4 2-1 0,-5 7-1 15,-9 4 1 1,-17 11 0-16,13 0 0 0,-13 0 1 15,-18 16 0 1,-1 0 0-16,-7 4 1 0,-6 3 1 16,0 2-2-1,-7-1 1-15,2 1 1 0,0-4-2 16,4 0 0-16,5-5-1 0,2-4 1 15,8-5-1 1,18-7 1-16,-19 0 0 0,19 0 0 16,9-21 2-1,5 4-1-15,4-3 1 0,6-1-2 16,3-5 0-1,4 2 0-15,-3 2 0 16,0 1 0-16,-3 5-1 16,-7 4 0-16,-18 12 0 15,20-10 1-15,-20 10 0 0,-10 16 0 16,-2 0-1-1,-10 4 1-15,-1 3 0 0,-7 7 0 16,0 2 1-16,-3 1-1 16,-1-3-1-16,1 1 2 15,2-5 0 1,-2 0 0-16,5-6-1 0,3-5 0 15,2-9-1-15,8-6 1 16,15 0 1-16,0 0 0 16,-12-19-2-16,20 4 1 0,7-2 0 15,2-2 0 1,8-1 2-16,-3 1-3 0,3 1 1 15,-1 1-1 1,-3 3 1-16,1-1-1 0,-8 4 1 16,1 4-1-1,-15 7 0-15,19-5 1 0,-19 5-1 16,0 0 1-16,0 0-1 15,0 0 0-15,11 15 0 16,-11-15 1-16,0 0 0 0,0 0 1 16,0 0 0-1,-7 17-1-15,7-17 1 16,-20 16 1-16,6-6-1 15,-3 1-1-15,-2 2 3 0,-2 1-3 16,1-1 0 0,-1-1 1-16,1-1-1 15,2-1 1-15,1-3-1 0,17-7 1 16,-21 13-2-16,21-13 2 15,0 0 1-15,0 0-3 16,0 0 3 0,0 0-1-16,0 0-1 0,17-4 1 15,-17 4-1-15,27-9-1 16,-11 9 1-16,-2-10-1 15,1 10 0 1,-15 0-1-16,22-8 1 0,-22 8 1 16,14-5 0-16,-14 5 0 0,0 0 0 15,0 0 0 1,0 0 2-16,-20 13-1 0,4-3-1 15,-3 6 1 1,-5 2 0-16,-5 6 0 0,-3-2-1 16,-1 1 2-1,-2 3-2-15,-1-5 1 0,4 0 0 16,-1-5-1-16,8-3 0 0,5-4 1 15,4-9-2 1,16 0 1-16,0 0 0 16,0 0 0-16,0-14 0 15,0 14 1-15,21-22 0 0,-1 6-1 16,0 0 1-1,6-1-1-15,1-4 0 16,1 1 1 0,3-1-2-16,-2 2 0 0,-1 2 1 0,-2 1 0 15,-2 5-1-15,-7 2 0 16,-17 9 0-1,19 0 0-15,-19 0 1 0,0 0 1 16,-8 22-1-16,-4-6 0 16,-5 1 0-16,-6 5 0 15,-1-2-1 1,-5 3 2-16,0 0 0 0,-3 1 0 15,-3-2-1 1,0-1 1-16,-1-1 0 0,2-1 1 16,1-1 0-16,5-6-1 0,2-1-1 15,6-5 0 1,5-6-1-16,15 0 2 0,0 0-2 15,0-10 1 1,0 10 0-16,24-27-1 16,-3 6 2-16,1-1-2 15,4-3 3-15,1 0-2 0,1-4 0 16,-3 1 0-16,2 4-1 15,-1 4 1-15,-5 4-1 16,1 2 0-16,-6 4-1 0,-3 4 2 16,-13 6-2-1,19 0 2-15,-19 0 0 16,0 0-1-16,0 0 1 15,0 0 0-15,-11 17 1 0,11-17 0 16,-25 22 0 0,4-8 0-16,1 5 1 15,-6-1-2-15,-3 7 1 0,0-5 1 16,-6 5-2-1,-1-2 2-15,-4-1-1 0,2-2-1 16,-4 1 1 0,5-5 1-16,2-4 0 0,3-1-1 15,9-3 0 1,0-3-2-16,23-5 1 0,-20 4 0 15,20-4 0 1,0 0-1-16,0 0 1 0,23-15 0 16,-6 5 0-16,6 0 1 0,3-6-1 15,3-2 0 1,3-4 0-16,2 0 0 0,1-3-1 15,-6 2 0 1,2 2 0-16,-7 2-1 0,-1 2 0 16,-7 7 1-1,-16 10 0-15,22-15 1 0,-22 15 0 16,0 0 0-16,0 0 0 15,0 0 0 1,-14 19 2-16,14-19-1 0,-29 29 0 16,7-10 0-16,-3 3 0 15,-5 2 1-15,-5-1-1 16,-4 2 0-1,2-2 0-15,-3-1-1 0,1-3 1 16,3-3-1-16,1-4 0 16,4-2 0-16,8-4 0 15,2-6-1-15,7 5 1 0,14-5 1 16,0 0-2-1,0 0 1-15,-5-20 0 0,5 20 0 16,31-18 0 0,-10 6 1-16,5-1-2 0,3-1 1 15,5-5 0 1,1 2 0-16,1-1 1 0,-3 0-2 15,-1 0 0 1,-2 1 0-16,-5 2 1 0,-4 1-2 16,-5 3 2-16,-16 11-1 0,21-12 0 15,-21 12 1 1,0 0 0-16,0 0 0 15,0 0 1-15,0 0 0 16,0 0 0-16,-17 14 0 0,2-4 0 16,-4 1 1-1,-5 5-1-15,-6 4 1 16,-2-1 0-16,-5 3 0 0,-3 4-1 15,-3-3 0-15,0 2 0 16,1-4 0-16,2 0-1 16,4-5 0-1,4-2 0-15,5-5 0 0,7-2 0 16,5-3 1-1,15-4-1-15,-14 0 0 0,14 0 1 16,0 0 0 0,0 0-1-16,23-16 1 0,-8 7-2 15,4 0 2-15,4-5-2 0,3-3 1 16,4-1-1-1,2 0 0-15,-2 1 0 16,3 0 0-16,-5 2-1 16,-1 4 0-16,-4 3 2 0,-7 4-2 15,-16 4 2 1,19 0 0-16,-19 0-1 0,0 0 1 15,-11 16 1 1,11-16-1-16,-25 22 1 0,4-10 0 16,1 6-1-16,-5-3 2 15,-2 2 0-15,-2 2-1 16,-1-2 0-16,-1-2 1 0,-1 1-1 15,1-4 0 1,0 0-1-16,2-3-1 16,-1-1 0-16,2-1 1 15,4-7 0-15,3 6-1 16,3-6 1-16,3 0 0 0,15 0-1 15,-17 4 1 1,17-4 1-16,0 0-1 0,0 0-1 16,20 0 1-16,-7-4 0 15,4 4 0-15,1-8 1 16,1 3-1-1,4-1 0-15,-3 0-1 0,5-4 1 16,-2-1 0-16,0 0 0 16,1 0-1-16,-4 0 0 15,2 2 0-15,-6-1 0 0,-3 4 1 16,-13 6 0-1,0 0 0-15,0 0 0 0,0 0 0 16,0 0 1 0,-17 9-1-16,-1 1 1 0,-2 2-1 15,-2 2 1 1,-1 1 1-16,-3 2 0 0,-3 2-1 15,-1 0 3 1,-2 0-3-16,1-2 4 0,-1-1-4 16,1 0 3-16,0-4-4 15,2 0 1-15,2-6-2 16,4 3-2-16,4-4 3 15,3 0-4-15,16-5 4 16,-20 5-3-16,20-5 2 0,0 0 5 16,0 0-3-1,6-15 3-15,-6 15-4 16,22-22 4-16,-7 8-5 0,3-2 1 15,0 0 0-15,1 1-5 16,0 0 3-16,-2 4-3 16,2 0 5-1,-3 3-5-15,0 2 5 0,-16 6-1 16,24-8 1-1,-24 8 1-15,15-5-1 0,-15 5-1 16,0 0 0 0,0 0 1-16,0 0 1 0,0 0-1 15,-17 11 0-15,17-11 1 0,-27 18-1 16,12-5 5-1,-6 2-4-15,1 1 5 0,-4-1-5 16,-2 1-1 0,-1 2 1-16,-1-4 1 0,-3-1-1 15,0-2-4 1,-1-3 5-16,-3 1-5 0,6-4 5 15,2-1 0 1,4 2-1-16,6-6-1 0,17 0 1 16,-18 4-1-16,18-4 0 15,16-7 0 1,2 1-1-16,5-3 4 0,1-2-3 15,7-3 4-15,-2-3-4 16,5 0-1-16,-6 2 1 16,3 1-2-16,-7-1 1 15,-3 4-3-15,-3 0 3 16,-18 11-4-16,22-11 5 0,-22 11 0 15,0 0-3 1,0 0 3-16,0 0 0 0,0 0 0 16,0 0 1-1,0 0-1-15,-14 10-1 0,14-10 6 16,-27 19-3-1,9-5 2-15,0 0-3 0,-6 4 0 16,-3-1 1 0,-4 2 0-16,0-5 0 0,-5 3-5 15,-3-4 4-15,1-3-5 0,1-1 5 16,1-3-1-1,2-6-1-15,5 5 1 16,7-5-1-16,6-5 1 16,16 5 0-16,0 0 1 0,0-22-2 15,16 12 4 1,10 0-4-16,2-3 5 15,7 1-4-15,5-3 3 16,-1 3-3-16,2 1 4 0,-3 1-4 16,-2 2-1-16,-5 4 1 15,-4 4-1 1,-6 0 0-16,-3 0 1 0,-18 0-2 15,20 9 1-15,-20-9 0 16,0 0 1-16,0 17 1 16,0-17-1-1,-18 14-1-15,4-4-3 0,-4-2 4 16,-5 2-2-16,1-3 3 0,-4 4-3 15,2-3 4 1,0 2-2-16,6-3 3 0,18-7-3 16,-18 12-15-1,18-12-27-15,0 0-27 0,24 15-7 16,-24-15-12-1,29 9 12-15,-29-9 76 0</inkml:trace>
        </inkml:traceGroup>
        <inkml:traceGroup>
          <inkml:annotationXML>
            <emma:emma xmlns:emma="http://www.w3.org/2003/04/emma" version="1.0">
              <emma:interpretation id="{2E939569-4515-475E-937C-ECC0CBF0FAAF}" emma:medium="tactile" emma:mode="ink">
                <msink:context xmlns:msink="http://schemas.microsoft.com/ink/2010/main" type="inkWord" rotatedBoundingBox="8648,6819 9045,6448 9457,6889 9060,7260"/>
              </emma:interpretation>
              <emma:one-of disjunction-type="recognition" id="oneOf3">
                <emma:interpretation id="interp15" emma:lang="en-US" emma:confidence="0.5">
                  <emma:literal>*Pg.</emma:literal>
                </emma:interpretation>
                <emma:interpretation id="interp16" emma:lang="en-US" emma:confidence="0">
                  <emma:literal>*g.</emma:literal>
                </emma:interpretation>
                <emma:interpretation id="interp17" emma:lang="en-US" emma:confidence="0">
                  <emma:literal>*ps.</emma:literal>
                </emma:interpretation>
                <emma:interpretation id="interp18" emma:lang="en-US" emma:confidence="0">
                  <emma:literal>*pie.</emma:literal>
                </emma:interpretation>
                <emma:interpretation id="interp19" emma:lang="en-US" emma:confidence="0">
                  <emma:literal>*s.</emma:literal>
                </emma:interpretation>
              </emma:one-of>
            </emma:emma>
          </inkml:annotationXML>
          <inkml:trace contextRef="#ctx0" brushRef="#br0" timeOffset="-18440.0286">480 97 7 0,'-4'-17'3'0,"4"17"0"15,-5-15-1-15,5 15 2 32,0 0 0-32,0 0 0 0,0 0-1 0,-15-12 2 15,15 12-2-15,0 0 3 0,0 0-1 16,0 0 0-1,0 0 0-15,-4 16-2 0,4-16 1 16,4 22-2 0,-4-8 0-16,8 5-1 0,-1 2 0 15,1-1 3 1,1 3-3-16,1-1 3 0,-1-4-4 15,-1 0 3 1,-8-18-3-16,16 22 3 0,-16-22-2 16,0 0-1-16,0 0 1 0,0 0 1 15,7-25-1 1,-12 9-2-16,-2 0 1 0,-1-1-1 15,-1-2 1 1,-1 4-3-16,-1 0 3 0,11 15-3 16,-20-21 3-1,20 21 0-15,-20-19 1 0,20 19 0 16,0 0-1-16,-19-17 0 15,19 17 0-15,0 0 0 16,0 0 1-16,0 0 1 16,0 0-1-16,0 0 0 15,0 0 1-15,10 14-1 16,-10-14-2-1,0 0 2-15,17 22 0 0,-17-22-1 16,14 13 0-16,-14-13 0 16,9 14-1-16,-9-14 1 15,4 16 2-15,-4-16-2 0,0 0-1 16,0 14 3-1,0-14-1-15,0 0 1 0,0 0-1 16,0 0 0 0,0 0 1-16,-7-16 0 0,7 16-2 15,-10-26 1 1,6 11 0-16,-4-2 0 0,2 3-1 15,6 14 1 1,-11-21 1-16,11 21 0 0,0 0-1 16,0 0 1-16,0 0-2 0,0 0 1 15,11 25 0 1,0-9 0-16,-2 4-2 15,2 1 4-15,-3 1-2 16,1-4 2-16,0 1-3 0,-9-19 4 16,9 23-2-1,-9-23 3-15,0 0-2 16,0 0 1-16,0 0-2 0,0 0 0 15,0 0 0-15,-19-20-5 16,19 20 4-16,-19-24-4 16,19 24 2-1,-24-25-3-15,24 25 4 0,-24-24-3 16,24 24 3-1,-19-19 1-15,19 19 0 0,-16-11 1 16,16 11-1 0,0 0 2-16,0 0-1 0,0 0-1 15,7 17 0-15,-7-17 0 0,13 27 0 16,-1-12 3-1,-2 4-4-15,-1 0 1 16,-1-1 1-16,2 0 1 16,-4-4-1-16,-6-14 2 0,10 19-3 15,-10-19 0 1,0 0 1-16,0 0 0 0,0 0-1 15,-7-17 1 1,2-1-2-16,-5-1-3 0,2-5 2 16,-3-2-2-16,1-4 2 15,-5-2-3-15,4-1 3 16,-1 3-2-16,1 2 2 0,5 9-17 15,-2 3-16 1,8 16-26-16,0 0 13 16,0 0 47-16,-10 19 0 15</inkml:trace>
          <inkml:trace contextRef="#ctx0" brushRef="#br0" timeOffset="-12598.0203">401 172 8 0,'0'0'3'0,"-16"-12"0"0,16 12 0 16,-16-17 0-1,16 17-1-15,-11-22 1 0,11 22 0 16,-6-24 1 0,6 24 0-16,0-17 0 0,0 17 1 15,0 0 2 1,0 0 0-16,0 0 0 0,0 0 2 15,5 17-1 1,3-1 1-16,-1 1 0 0,2 6 0 16,-3-1 0-16,3 0-4 15,-1 0 2 1,-1-3-3-16,-2-5 2 0,-5-14-2 15,4 21 3-15,-4-21-3 16,0 0 0-16,0 0-1 16,-8-27-1-16,0 9 0 15,3-2-2-15,-3-6 1 16,-2 0-2-16,1 0 2 0,1 4-1 15,0 5 5 1,1 3 4-16,7 14 4 0,-7-15 0 16,7 15-1-1,0 0 2-15,0 0-1 0,8 18-1 16,-8-18-4-1,19 20-4-15,-6-6-2 0,1 2-1 16,2-3 0 0,1 3-3-16,0 1 2 0,-1-2 3 15,-6-1-3-15,-10-14 3 0,22 23-1 16,-22-23 3-1,6 18-2-15,-6-18 6 16,0 0-4-16,0 0 0 16,0 0-1-16,-18-10 2 15,12-6-2-15,-6-1-4 16,3-4 1-16,-2 1-3 15,2-5 2-15,-2 2-2 16,4 0 3-16,-1 6-3 0,8 2 4 16,0 15 1-16,-6-15 1 15,6 15 1 1,0 0-1-16,0 0-1 0,18 21 1 15,-4-5-1-15,-3 3-1 16,3 5 0-16,-2-2-1 16,6 0 2-1,-5-1-1-15,-1-5 2 0,-2-2-3 16,-10-14 4-16,14 12-1 0,-14-12 3 15,0 0-6 1,4-18-2-16,-4-1 1 0,-5 1-1 16,0-5 2-1,-2 0-4-15,2-3 2 0,-3 2-2 16,1 5 4-1,1 3 0-15,6 16 3 16,-6-19-1-16,6 19 2 16,0 0-1-16,0 0 1 0,0 16-2 15,0-2 1-15,5 2-2 16,-5 3-1-16,8 0 0 15,-8 1-2-15,7-4 1 0,-7-16 0 16,7 24 0 0,-7-24 2-16,0 0 0 15,0 0 0-15,0 0-1 16,0 0 1-16,-6-27 0 0,6 10-1 15,-8-2 1 1,8 0-2-16,-8-2 0 16,4 4 0-16,4 1 0 15,-7 2 0-15,7 14 0 0,0-20 2 16,0 20-1-16,0 0 1 15,0 0 0 1,0 0 0-16,0 0-1 0,0 0 0 16,6 19 0-16,-6-19-2 15,5 21 0-15,-5-21 0 16,10 21-1-1,-10-21 1-15,9 16 1 0,-9-16-1 16,0 0 3-16,0 0 0 0,0 0-1 16,15 0 1-1,-15 0 0-15,0 0-1 0,0-15 1 16,0 15-1-1,-6-14-1-15,6 14-1 0,0 0 1 16,-6-14 0 0,6 14-1-16,0 0 2 0,0 0-1 15,-15-14-1 1,15 14 2-16,0 0 0 0,0 0-1 15,0 0 1-15,0 0 0 16,0 0 1-16,0 0-2 16,0 0 1-16,0 0-1 0,0 0 0 15,0 16 0 1,0-16 0-16,9 14 0 15,-9-14-1-15,15 9 1 16,-15-9 0-16,0 0 1 0,17 0 0 16,-17 0 1-1,0 0-2-15,6-19 2 16,-6 19-1-16,0 0 1 0,0-18-1 15,0 18-1-15,0 0 0 16,-14-13 1-16,14 13-2 16,0 0 1-1,0 0 0-15,-16-6-1 0,16 6 2 16,0 0 0-16,0 0 0 15,0 0 0-15,-8 13 0 16,8-13 0-16,7 20 0 0,-7-20 1 16,9 25-3-1,-2-11 1-15,-7-14 0 0,12 22 0 16,-12-22 0-1,0 0 0-15,11 16 0 0,-11-16 1 16,0 0 0 0,0 0 0-16,0 0 0 0,0 0 1 15,0 0-1 1,-16-17 0-16,16 17 0 0,-15-13-2 15,15 13 2-15,-21-14-1 16,21 14 1-16,-21-10-1 16,21 10 2-16,-22 0-1 15,22 0 0-15,-15 8 0 16,15-8 0-16,-10 27 0 15,10-8 1-15,0 0-2 16,0 5 2-16,7-2 0 16,-7 0-1-16,11-2 0 15,-7-2-1-15,4-3 1 16,-8-15-1-16,7 16 4 0,-7-16-3 15,0 0-1 1,0 0 1-16,0-16 2 0,0 16-4 16,0-23 0-1,-8 9-2-15,0-1-1 0,0 2 2 16,-3-2-1-1,-1-4 1-15,-2 5-2 0,4-2 5 16,10 16 1-16,-23-24-1 16,23 24 2-16,-15-12 0 15,15 12-1-15,0 0 2 0,0 17-1 16,9-1-1-1,0 3 0-15,0 6 1 16,-1 2-2-16,4 0 1 16,-1-2-1-16,-2 0 0 0,1-2 0 15,-4-6 0 1,1-1 2-16,-7-16-3 15,7 19 2-15,-7-19 0 0,0 0 0 16,0 0 0-16,0 0 0 16,-18-15 0-16,7-3 1 15,-1-3-5 1,-2-5 2-16,-1 0-1 0,0-1 1 15,0-2-1-15,3 4 1 16,-1 5 0-16,4 4 1 16,9 16 4-1,-11-14 0-15,11 14-1 0,0 0 1 16,7 30 2-16,2-3-2 0,4 3 0 15,2 4-2 1,2 4 0-16,4 4-2 0,-3-2 1 16,2-5-2-1,-1-3 0-15,-3-7 1 0,-5-7 0 16,-11-18 0-1,16 22 1-15,-16-22 1 0,0 0 0 16,0-18-1-16,-13 1 1 0,2-4-1 16,-4-1-1-1,-1-3 0-15,-1 2 0 16,-2-5 1-16,2 4-1 15,-1 2 2-15,5 4-1 0,-1 2 0 16,4 1 2 0,10 15 1-16,-12-17 2 15,12 17 0-15,0 0 0 16,0 0-3-16,0 17 2 0,0-2-1 15,4 1-1-15,2 5-1 16,1 0-3 0,0 4-3-16,2 0 3 0,2-2 0 15,-1-3 0-15,-1-1 0 16,-1-5 1-16,-8-14 2 15,12 18 0 1,-12-18 1-16,0 0-1 0,0 0 1 16,-7-22-2-16,-1 5 2 15,-3-6-2-15,0-5 0 16,-3-4-4-16,0 1 1 0,-2-2-1 15,1 1 2 1,3 5 0-16,-1 3 3 0,4 7 3 16,9 17 0-1,0 0 4-15,0 0 1 0,-4 20 2 16,13 11-2-1,3 2 1-15,4 10-5 0,3-1-1 16,0 4-3-16,1-4 2 16,-1-3-4-16,-3-7 0 15,-3-8 1-15,-2-5 2 0,-11-19 1 16,12 16 1-1,-12-16 0-15,-6-14-1 16,-2-2 0-16,-4-9-1 16,-2-2 0-16,-2-6-3 0,-3-1-1 15,0 1 0 1,3 0 4-16,-2 8-2 15,5 1 4-15,4 8-1 0,9 16 3 16,-16-17-3-16,16 17 0 16,0 0-1-16,0 0-4 15,-6 17 3 1,6-17-6-16,0 20 3 0,0-20-4 15,10 25 3-15,-10-25 1 16,12 28-2-16,-7-13 1 16,2 2-1-16,1-2 2 15,0 1-1-15,-8-16 1 16,12 22-1-16,-12-22-1 0,0 0 1 15,0 0-1 1,0 0 2-16,0 0-1 0,0 0-1 16,-5-24-1-1,-4 9 3-15,0-1 0 0,-3-2 1 16,0-1-1-1,-3 1 0-15,2-1 5 0,-2 1-3 16,0 1 4 0,5 3-3-16,10 14 0 0,-17-16 0 15,17 16-1-15,0 0-1 0,9 30-2 16,5-7 2-1,5 11-4-15,3 4 2 16,6 1 0-16,1-1-1 16,1-3 2-16,-1-4-1 0,-3-5 0 15,-5-7 0 1,-3-7 0-16,-18-12-1 15,20 11 0-15,-20-11 1 16,0 0-1-16,0 0 0 0,-23-13-1 16,5 3 3-16,-4-4-1 15,-3-4 0 1,-3-2 1-16,-1-7 0 0,-2 0 1 15,0-1-1-15,0 0 1 16,9 2 0-16,-1 3 0 16,5 5 1-1,18 18 0-15,-21-22 1 0,21 22-1 16,0 0 1-16,0 0-1 0,0 0 0 15,0 0 0 1,0 0-1-16,4 16-1 0,-4-16 1 16,0 0-1-1,13 17 0-15,-13-17 0 0,19 22 0 16,-6-5-1-1,4 2 0-15,1 4 0 16,1-2 0-16,3 3 1 16,-5-1-2-16,-1-6 1 0,-4-1 0 15,-12-16-1-15,16 13 0 16,-16-13 0-16,0 0 1 15,0-16-2-15,0 16 2 0,-23-27 1 16,11 8 0 0,-4 0 0-16,-1-5 1 15,-3 0 1-15,-3-3 0 16,0-2 3-16,-1 2-5 0,0-1 1 15,4 1-1 1,1 4 2-16,4 4-1 16,4 5 2-16,11 14 0 0,0 0-4 15,0 16 5 1,14 2-2-16,2 5 1 0,3 0-3 15,2 5 1 1,2-5-2-16,1-3-1 0,-1-2 0 16,-4-4 0-16,-1-4 1 15,-3-3 1-15,-15-7-1 16,22 9-1-16,-22-9 0 15,0 0 0-15,0 0 1 16,0 0 1-16,0 0-2 0,-12-20 1 16,12 20 1-1,-31-25 0-15,12 11 1 16,-4-4 1-16,0-3 2 15,-2 0-3-15,1 0 1 0,2 1-3 16,0 1 3 0,4 3-3-16,3 3 4 0,15 13-3 15,-16-13-1-15,16 13 3 0,0 0-1 16,0 0 4-1,22 25-4-15,-5-13 1 16,2 3-2-16,4 2 1 16,2 0-3-16,1 1 1 15,-4 1 0-15,3-4 0 16,-4 0 0-16,1-2 0 15,-6 0 0-15,-16-13 0 16,22 21 0-16,-22-21-1 0,7 14 0 16,-7-14 1-16,0 0-1 15,-19 5 1 1,5-12 0-16,-2 0 0 0,-5-6 1 15,1-3 0-15,-5-6 4 16,1-5-7-16,-2-3 4 16,1 2-3-1,2-2 3-15,1 3-2 0,5 3 2 16,5 2-2-16,3 8 1 0,9 14 3 15,0 0 1 1,0 0-2-16,16-4 1 0,-2 13 1 16,8 5-2-1,1 6 1-15,5 4-4 0,1 1 2 16,4 4-4-1,-4-1 5-15,1 2-4 0,-1 0 1 16,-4-1 0 0,-4-4-1-16,-5-3 1 0,-6-3-2 15,-2-4 1-15,-8-15 0 16,0 18 1-16,0-18-2 15,-25 0 1-15,8-9 2 16,-4-3-1-16,-3-3 2 16,-3-4-1-16,1-3 1 15,-1-2-1 1,1 0 2-16,2-6 2 0,4 4-2 15,4 0-3-15,4 4 0 16,5 5 2-16,7 17 0 16,0-14 1-16,0 14-1 0,31 17-3 15,-7 3 3 1,3 7 0-16,5 1 2 0,2 2-3 15,2-2 1 1,2-2-2-16,-5-6 1 0,-1-8 0 16,-4-6-2-1,-4-6 2-15,-6-6-1 0,-5-2 0 16,-13 8 1-16,0-25-1 0,-9 9 1 15,-6 1-1 1,-6-1 2-16,-7 0-2 16,-7-1 2-16,-5-2 3 15,-5-2-6-15,1 2 4 0,-2 1-3 16,2 5 4-1,4 0-3-15,4 3 4 16,8 6-5-16,5 4-1 16,23 0 6-16,-18 20-3 15,24-6 2-15,3 1-4 0,6 2 3 16,4-4-3-1,2 3 3-15,3-3-3 0,2-3 0 16,-1-2 0-16,-3 0 0 16,2-2-1-16,-4-2 1 15,1 2 1 1,-2-6-2-16,-3 0 0 0,-16 0 1 15,23 0-2-15,-23 0 1 16,13-16 1-16,-13 16 0 16,0-29 3-16,-5 10-4 0,-3-2 2 15,-3-2-2 1,-1 0 4-16,-3-2-3 0,3 5 1 15,-2 1-1 1,14 19-1-16,-25-22 4 0,25 22-1 16,-17 0 1-1,17 0 0-15,-4 21 2 0,4 1-1 16,9 5 0-16,1 1-3 15,2 6 1-15,3-4-2 16,1 2 3-16,-3-2-3 0,2-9-2 16,-4-4 2-1,-11-17-1-15,17 21 1 16,-17-21 0-16,0 0-1 15,0 0 1-15,0 0-1 0,0-19 2 16,-8 0-1 0,-3-8-2-16,-1-4 3 15,-3-6-1-15,-1 1 2 0,0-1-2 16,3 4 2-16,2 7-1 15,0 8 2-15,11 18 1 16,0 0-1 0,0 0 0-16,0 0-1 0,15 33 2 15,0-6-2-15,0 2 1 16,2 1-3-16,1-3 2 15,-1 1-2 1,-1-6 2-16,-3-5-2 0,-13-17-1 16,19 20 1-16,-19-20-1 0,0 0 1 15,0 0 0 1,0 0 0-16,0 0 0 0,0-25 0 15,0 25 0 1,-8-21 1-16,8 21 1 0,-8-16-1 16,8 16 2-1,0 0-1-15,0 0 2 0,0 0 0 16,0 0-12-16,0 0-72 0,16 19-48 15,-16-19-15 1,0 0-13-16,19 14-1 16,-19-14-11-1</inkml:trace>
        </inkml:traceGroup>
      </inkml:traceGroup>
    </inkml:traceGroup>
  </inkml:traceGroup>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0.87781" units="1/cm"/>
          <inkml:channelProperty channel="Y" name="resolution" value="2093.47046" units="1/cm"/>
          <inkml:channelProperty channel="F" name="resolution" value="6.53591E-7" units="1/dev"/>
          <inkml:channelProperty channel="T" name="resolution" value="1" units="1/dev"/>
        </inkml:channelProperties>
      </inkml:inkSource>
      <inkml:timestamp xml:id="ts0" timeString="2015-10-20T23:12:49.104"/>
    </inkml:context>
    <inkml:brush xml:id="br0">
      <inkml:brushProperty name="width" value="0.04667" units="cm"/>
      <inkml:brushProperty name="height" value="0.04667" units="cm"/>
      <inkml:brushProperty name="fitToCurve" value="1"/>
    </inkml:brush>
  </inkml:definitions>
  <inkml:trace contextRef="#ctx0" brushRef="#br0">-1452 1370 42 0,'0'0'33'16,"0"0"-5"-16,0 0 1 15,0 0-1-15,0 0-2 16,-15-13-2-16,15 13-4 15,0 0-4-15,-14 8-3 16,14-8-3-16,-12 14-1 16,12-14-2-16,-14 23 2 15,8-4 1-15,2-4 1 0,-2 6 3 16,2-1 4-1,4 1 4-15,0 1 5 0,0-1 2 16,0-1 1 0,10-3-1-16,-10-17-2 0,17 24-3 15,-17-24-4 1,27 8-6-16,-11-13-4 0,3-3-4 15,-1-3-6 1,3-1-6-16,-1-1-21 0,-3-1-20 16,-2 1-20-1,-15 13-13-15,23-17-15 0,-23 17-19 16,0 0 2-16,0-21 75 0</inkml:trace>
  <inkml:trace contextRef="#ctx0" brushRef="#br0" timeOffset="1">-1330 1225 34 0,'0'0'67'0,"-13"-9"-14"15,13 9-20-15,0 0-3 16,0 0-1-16,0 0-10 16,0 0 5-16,-12 21-3 0,12-21 10 15,11 29-1-15,-6-7 10 16,4 1-4-16,-1 5 8 15,6-2-1 1,-4 1-6-16,5 0-7 0,-1-5-9 16,-1-2-8-16,0-1-7 15,2-10-6-15,0-2-23 16,-15-7-26-16,21 0-25 0,-21 0-8 15,14-16-13 1,-14 16-8-16,0-23-4 0,0 23 4 16</inkml:trace>
  <inkml:trace contextRef="#ctx0" brushRef="#br0" timeOffset="2">-1338 1400 50 0,'0'0'17'0,"0"0"-1"15,0 0 0-15,0 0 4 16,0 0 0-16,15-15-2 16,-15 15-3-16,25-10-1 0,-8 1-1 15,1 2-2 1,1-2-3-16,-2 1-5 15,1-3-17 1,-2 5-15-16,-16 6-20 0,25-15-14 0,-25 15-3 16,11-16 66-16</inkml:trace>
  <inkml:trace contextRef="#ctx0" brushRef="#br0" timeOffset="3">-1151 1283 59 0,'0'0'52'0,"9"31"-19"0,-4-14-14 16,7 3-1-1,-1-3-5-15,4-1-20 0,0-5-19 16,-1-11-21 0,4 6-10-16,-18-6 0 0,24-19 57 15</inkml:trace>
  <inkml:trace contextRef="#ctx0" brushRef="#br0" timeOffset="4">-877 1160 44 0,'0'0'41'0,"0"0"-14"0,0 0-1 15,0 0 0-15,0 0 0 16,-16 11-2-1,16-11 1-15,-9 17-3 0,9-17-6 16,-8 26 2-16,4-9-2 16,4 0 4-16,0 1-4 15,4 1 2 1,1-4-5-16,3 1 1 0,-8-16 0 15,23 23-2-15,-7-23-1 16,2 0-2-16,3-6-3 16,-1-4 0-16,0-5 4 0,-1-3-4 15,-1-7 3 1,-4 5-5-16,-3-2 7 0,-4 3-2 15,-7 0 10 1,0 4-2-16,0 15-2 0,-22-23 4 16,2 23-4-1,-3 0 3-15,-6 0-2 0,-2 5-4 16,0 4-6-16,4 2-3 15,2 0 0-15,6 1-8 16,6-3-21-16,13-9-32 0,0 0-19 16,13 5-10-1,5-11-17-15,-1-5-5 16,6 1-6-16,-4-8 54 15</inkml:trace>
  <inkml:trace contextRef="#ctx0" brushRef="#br0" timeOffset="5">-628 1047 53 0,'0'0'67'16,"0"0"-7"-16,16 15 3 15,-16-15 5-15,12 17 5 16,-12-17 1-16,9 19 1 0,-9-19-2 16,5 14 0-1,-5-14-13-15,0 0-7 16,0 0-12-16,0 0-5 0,0 0-7 15,-12-20-8 1,12 4-12-16,-5-3-9 0,5-3 0 16,0-2-1-1,7 1 1-15,-1 2-1 0,4-1 1 16,2 5-2-16,5 4 3 15,5 8-1-15,-9 1 0 16,14 8-29 0,2 4 1-16,1 3 1 0,2 2-1 15,-2-1 1-15,2 3-7 0,-5-7-41 16,9 7-56-1,-11-3 0-15,-7-6-24 0,-2 3-6 16,-16-9 62 0</inkml:trace>
  <inkml:trace contextRef="#ctx0" brushRef="#br0" timeOffset="6">-1515 1830 14 0,'0'0'18'16,"-9"-16"-2"-16,9 16-3 16,-7-16 2-16,7 16 1 15,0-19 0-15,0 19-1 16,0 0 2-16,0-14-1 15,0 14 0-15,0 0 3 16,22 22-1-16,-14-4-1 16,1 7 0-16,2-1 0 0,-2 4-2 15,3-2-1-15,0 1-4 16,-1-2-3-16,0-2-2 15,2-4-4 1,-1-4-6-16,-12-15-26 0,23 21-24 16,-23-21-19-16,0 0-3 15,9-19 7-15,-9 3 70 16</inkml:trace>
  <inkml:trace contextRef="#ctx0" brushRef="#br0" timeOffset="7">-1524 1801 31 0,'-11'-19'37'15,"11"2"-16"-15,-8-5-3 0,8-2-3 16,0-1 5-16,8-1-3 0,-1 4-1 15,2-2-2 1,1 5-1-16,0 3-3 0,2 3-3 16,3 2-2-1,0 1-2-15,4 10-2 0,-3-5 1 16,4 10-1-1,-1 5 1-15,2 2 0 0,-2 6 0 16,-3 3 2 0,-1 4 1-16,-6 0 4 0,0 0 3 15,-9 0 5-15,6-1 3 16,-6-3 1-16,-7-2 0 15,2-2 1-15,-7-1-2 16,-2-4-2-16,0-1-5 16,-4-3-4-16,-1-2-2 15,1-1-5-15,1-5-16 16,1 0-28-16,16 0-16 0,-16-16-22 15,16 16-11 1,0-19-3-16,0 19 36 16</inkml:trace>
  <inkml:trace contextRef="#ctx0" brushRef="#br0" timeOffset="8">-1185 1729 38 0,'0'0'42'16,"-19"0"-11"-16,19 0-13 0,0 0-2 15,-16 18-1-15,16-18-2 0,-5 22-3 16,5-7-1-1,0 2-2 1,0 2 1-16,7-2 1 16,-2 0 2-16,2-1 2 0,-7-16 4 15,21 18 2-15,-21-18 1 16,27 0-1-16,-11-9 2 15,-1-3-2-15,1-4 0 16,-3-1-3-16,-2-3-4 0,-3-1-3 16,-4 0-1-1,-4 2 1-15,0 4-2 0,-9 0 1 16,9 15-1-1,-23-13-2-15,5 13 1 0,-2 0-1 16,2 9-2 0,0-1-12-16,3 1-25 0,15-9-21 15,-17 16-16-15,17-16-17 0,0 0-9 16,0 0-1-1,17-8 81-15</inkml:trace>
  <inkml:trace contextRef="#ctx0" brushRef="#br0" timeOffset="9">-1037 1492 37 0,'0'0'59'0,"0"0"-3"16,-17-6-22-16,17 6-1 0,0 0-2 15,0 0-5 1,0 0-7-16,14 7-2 0,-14-7-1 16,23 27-1-1,-11-5 2-15,2 2 1 0,3 4 2 16,-4-2-1-1,3 3-3-15,0-2 0 0,2-5-5 16,-1-6-15 0,0-7-43-16,2-2-20 0,-3-12-23 15,3-1-7-15,-10-12-1 16,5 1 41-16</inkml:trace>
  <inkml:trace contextRef="#ctx0" brushRef="#br0" timeOffset="10">-1016 1670 97 0,'0'0'56'0,"-12"14"-16"0,12-14-10 16,0 0 1-16,0 0 0 15,0 0-4-15,5-14-6 16,-5 14-1-16,26-24-3 16,-9 8 0-1,2 0-1-15,2 1-6 0,1 0-5 16,1 1-4-16,-5 4-8 15,0-1-24-15,-1 6-16 16,-17 5-14-16,24-9-12 16,-24 9-12-16,0 0-6 15,0 0 67-15</inkml:trace>
  <inkml:trace contextRef="#ctx0" brushRef="#br0" timeOffset="11">-818 1535 17 0,'14'-6'43'15,"-14"6"-11"-15,9-25-7 16,-3 11-1-16,2 0 0 16,-2-2-1-16,-6 16-3 15,11-26-4-15,-11 26-3 16,8-17 1-16,-8 17 0 0,0 0 2 15,0 0 0 1,0 0-1-16,0 0 0 0,-19-6-1 16,19 6-3-1,-16 19-3-15,8-5-3 0,0 2-4 16,3 4-1-1,5 3 0-15,0-3 2 0,0 2 0 16,7-1 3 0,2-6 1-16,4 0 4 0,5-6 2 15,1-9 1-15,5 0-1 0,0 0 0 16,4-11-1-1,-4-3-3-15,4 0-2 16,-4-3-12-16,-1 2-26 16,-4-1-21-16,-3 4-13 15,-9-2-17-15,-7 14-7 16,4-21-7-16,-4 21 59 15</inkml:trace>
  <inkml:trace contextRef="#ctx0" brushRef="#br0" timeOffset="12">-623 1447 65 0,'0'0'40'0,"9"18"-7"0,-9-18 2 16,10 17 1-16,-10-17 1 0,9 19 0 15,-9-19 0 1,0 0 0-16,12 16-3 0,-12-16-6 16,0 0-6-1,0-14-4-15,0 14-4 0,0-29-1 16,0 10-3-1,-5-2-8-15,5-1-2 0,0 2 1 16,0 1-1 0,5 2-1-16,-1 3 0 0,-4 14 0 15,16-17 1-15,-16 17 0 16,24 0 0-16,-10 5 0 15,2 4 0-15,1 0 0 0,2 2 1 16,-2 0 1 0,1-2-2-16,-1 1-4 15,-2-4-35 1,1-1-22-16,-16-5-18 0,22 0-15 0,-22 0-8 15,14-18-1 1,-14 2 86-16</inkml:trace>
  <inkml:trace contextRef="#ctx0" brushRef="#br0" timeOffset="13">-447 1127 142 0,'0'0'69'16,"0"0"-15"-16,-9 17-22 0,9-17-1 16,17 22-12-1,-1-6-9-15,1 0-1 0,5 5-4 16,0-4 2-1,2 3-5-15,-1-1 2 0,-1-3-7 16,-1-2 1 0,-3-3-7-16,-2-3-18 0,-16-8-16 15,21 6-9-15,-21-6-11 16,0 0-14-16,0 0-3 15,6-16 52 1</inkml:trace>
  <inkml:trace contextRef="#ctx0" brushRef="#br0" timeOffset="14">-402 1325 85 0,'0'0'62'0,"0"0"3"16,0-15-16-1,0 15-7-15,18-20-10 0,-4 7-7 16,4 0-1-16,6-1-7 15,-1 1-2-15,6 1-27 16,-2-1-21-16,0 4-15 16,-2-1-5-1,-6 2-11-15,-2 3-9 0,-17 5-2 16,19-8 17-16</inkml:trace>
  <inkml:trace contextRef="#ctx0" brushRef="#br0" timeOffset="15">-199 1142 81 0,'0'0'49'16,"0"19"-7"-16,0-19-14 16,0 17-5-16,0-17-9 0,17 25-6 15,-1-13-4-15,3 1-7 16,5-4-18-16,7 1-16 15,-11-10 37 1,13 0-84-16,-10-6-9 0,7-3 82 16,-14-11 11-16,1 1 0 15</inkml:trace>
  <inkml:trace contextRef="#ctx0" brushRef="#br0" timeOffset="16">-323 999 134 0</inkml:trace>
  <inkml:trace contextRef="#ctx0" brushRef="#br0" timeOffset="17">-309 1044 163 0,'0'0'67'16,"0"0"-5"-16,0 0-4 15,-11-14-5-15,11 14-9 16,0 0-5-16,0 0-10 16,0 0-6-16,0 0-8 15,0 16-5-15,0-16-3 16,0 0-4-16,0 0 0 0,0 0-4 15,0 0-15 1,0 0-27-16,17 0-26 0,-17 0-19 16,0 0-16-1,0 0-7-15,0 0-1 0,0 0 80 16</inkml:trace>
  <inkml:trace contextRef="#ctx0" brushRef="#br0" timeOffset="18">-1705 1446 24 0,'0'0'15'0,"-14"-16"0"0,14 16 1 15,0 0 2-15,0 0 2 0,0 0-1 16,-16-14-2 0,16 14-1-16,0 0-4 15,-17 6 0-15,17-6-4 16,-15 9 0-16,15-9-2 0,-13 16 0 15,13-16 2 1,-18 20 0-16,18-20 2 16,-18 26-2-16,18-26 2 0,-18 29 0 15,6-14 1-15,4 1-1 16,-1 1-1-16,3-1 0 15,0 1-1 1,-1-1 0-16,3 1-2 0,4-2-2 16,0 1 0-16,0-16 0 15,0 22-2-15,0-22 0 16,20 15 1-1,-20-15-1-15,28 0 1 0,-10 0 1 16,3-10-1-16,-1-2 1 0,2 0-1 16,-1 0-2-1,-2-6 1-15,0 4-1 0,-5 0 1 16,-14 14-1-1,22-26-1-15,-22 26 1 0,12-22 0 16,-12 22 0 0,0-20 1-16,0 20 0 0,-6-21-1 15,6 21 0-15,-9-22 0 16,9 22 0-16,-12-18 0 15,12 18-1 1,-15-14 1-16,15 14 0 0,-15-6-1 16,15 6 1-16,0 0 1 0,-16 0-1 15,16 0 1 1,0 0-2-16,0 0 1 0,0 0 0 15,0 0 0 1,0 17 0-16,0-17 1 0,12 16 1 16,-12-16-1-1,19 21 2-15,-19-21 0 0,24 25 2 16,-24-25 0-16,23 27 1 15,-23-27-1-15,24 24-1 16,-24-24 0-16,18 19 0 16,-18-19-2-16,14 15-4 15,-14-15-23-15,0 0-30 0,0 0-19 16,15 8-20-1,-15-8-3-15,0 0-6 16,-11-21 91 0</inkml:trace>
  <inkml:trace contextRef="#ctx0" brushRef="#br0" timeOffset="19">54 954 97 0,'0'0'38'16,"0"0"3"-16,-15-8 0 0,15 8-3 15,0 0-4-15,-17 7-1 16,17-7-4-16,0 0 0 15,-20 21-4 1,20-21 2-16,-10 18 0 0,10-18 5 16,-5 25 0-16,5-25 0 15,0 25 1-15,0-10 0 16,0 0-2-1,0-1-2-15,0-14-4 16,9 23 1-16,-9-23-9 16,16 21 2-16,-16-21-10 0,19 9 1 15,-19-9-5-15,22 6 2 16,-22-6-5-16,21-9-4 15,-21 9 2-15,15-18-1 16,-15 18 2-16,15-28-4 16,-15 11 2-16,9 1-2 0,-9 0 3 15,0 16 0 1,8-24 3-16,-8 24 0 0,0-16 1 15,0 16 1 1,0 0 1-16,-16-13 0 0,16 13-1 16,0 0-1-16,-13 0-1 15,13 0-2-15,0 0 0 16,0 0-2-16,0 0 1 0,21 0-1 15,-21 0 1 1,25 0 0-16,-8 4-1 16,0-4-4-16,2 0-24 15,-3 0-34-15,3 0-27 0,-3 0-20 16,-3-9-15-16,3 3-17 15,-16 6 2 1,18-10 14-16</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0.87781" units="1/cm"/>
          <inkml:channelProperty channel="Y" name="resolution" value="2093.47046" units="1/cm"/>
          <inkml:channelProperty channel="F" name="resolution" value="6.53591E-7" units="1/dev"/>
          <inkml:channelProperty channel="T" name="resolution" value="1" units="1/dev"/>
        </inkml:channelProperties>
      </inkml:inkSource>
      <inkml:timestamp xml:id="ts0" timeString="2015-10-20T23:13:08.140"/>
    </inkml:context>
    <inkml:brush xml:id="br0">
      <inkml:brushProperty name="width" value="0.04667" units="cm"/>
      <inkml:brushProperty name="height" value="0.04667" units="cm"/>
      <inkml:brushProperty name="fitToCurve" value="1"/>
    </inkml:brush>
  </inkml:definitions>
  <inkml:traceGroup>
    <inkml:annotationXML>
      <emma:emma xmlns:emma="http://www.w3.org/2003/04/emma" version="1.0">
        <emma:interpretation id="{EE799D20-4138-42F2-B144-CB00B359CAF0}" emma:medium="tactile" emma:mode="ink">
          <msink:context xmlns:msink="http://schemas.microsoft.com/ink/2010/main" type="writingRegion" rotatedBoundingBox="13719,9357 14197,9357 14197,9596 13719,9596"/>
        </emma:interpretation>
      </emma:emma>
    </inkml:annotationXML>
    <inkml:traceGroup>
      <inkml:annotationXML>
        <emma:emma xmlns:emma="http://www.w3.org/2003/04/emma" version="1.0">
          <emma:interpretation id="{3695AA0B-3F87-4799-B876-093EC4376FEA}" emma:medium="tactile" emma:mode="ink">
            <msink:context xmlns:msink="http://schemas.microsoft.com/ink/2010/main" type="paragraph" rotatedBoundingBox="13719,9357 14197,9357 14197,9596 13719,9596" alignmentLevel="1"/>
          </emma:interpretation>
        </emma:emma>
      </inkml:annotationXML>
      <inkml:traceGroup>
        <inkml:annotationXML>
          <emma:emma xmlns:emma="http://www.w3.org/2003/04/emma" version="1.0">
            <emma:interpretation id="{DC3EFC4F-10BF-4520-BFAC-8623194DFB02}" emma:medium="tactile" emma:mode="ink">
              <msink:context xmlns:msink="http://schemas.microsoft.com/ink/2010/main" type="line" rotatedBoundingBox="13719,9357 14197,9357 14197,9596 13719,9596"/>
            </emma:interpretation>
          </emma:emma>
        </inkml:annotationXML>
        <inkml:traceGroup>
          <inkml:annotationXML>
            <emma:emma xmlns:emma="http://www.w3.org/2003/04/emma" version="1.0">
              <emma:interpretation id="{183A4181-A65F-4FC0-90E6-E69851BF06E1}" emma:medium="tactile" emma:mode="ink">
                <msink:context xmlns:msink="http://schemas.microsoft.com/ink/2010/main" type="inkWord" rotatedBoundingBox="13719,9357 14197,9357 14197,9596 13719,9596"/>
              </emma:interpretation>
              <emma:one-of disjunction-type="recognition" id="oneOf0">
                <emma:interpretation id="interp0" emma:lang="en-US" emma:confidence="0">
                  <emma:literal>The</emma:literal>
                </emma:interpretation>
                <emma:interpretation id="interp1" emma:lang="en-US" emma:confidence="0">
                  <emma:literal>she</emma:literal>
                </emma:interpretation>
                <emma:interpretation id="interp2" emma:lang="en-US" emma:confidence="0">
                  <emma:literal>re</emma:literal>
                </emma:interpretation>
                <emma:interpretation id="interp3" emma:lang="en-US" emma:confidence="0">
                  <emma:literal>P</emma:literal>
                </emma:interpretation>
                <emma:interpretation id="interp4" emma:lang="en-US" emma:confidence="0">
                  <emma:literal>Th.</emma:literal>
                </emma:interpretation>
              </emma:one-of>
            </emma:emma>
          </inkml:annotationXML>
          <inkml:trace contextRef="#ctx0" brushRef="#br0">0 59 30 0,'0'0'17'0,"0"0"0"0,0 0-2 0,0 0-6 15,0 0-3-15,0 0-3 16,25 0-3-16,-7-6 2 16,1-4-2-1,2 1 4-15,1-1-5 0,1-3 6 16,1-2-3-16,-5 49 22 15,-9-9-24-15,9-39-25 16,1 3 4-16,-1 0-2 0,1-2-1 16,0 3-1-1</inkml:trace>
          <inkml:trace contextRef="#ctx0" brushRef="#br0" timeOffset="1892.005">-13-30 54 0,'0'0'18'0,"0"0"0"15,0 0-3 1,0 0-3-16,-16-5-3 0,16 5-4 16,0 0-3-16,0 0-1 0,0 0 0 15,0 0 0 1,0 0 1-16,0 0 0 0,0 0-1 15,0 0 2 1,16 8-1-16,-16-8 0 0,0 0 1 16,20 0 0-1,-20 0 1-15,21-8-1 0,-21 8 1 16,27-11 1-1,-27 11 1-15,28-8 1 0,-28 8 0 16,28-5 0-16,-14 5 2 16,-14 0 1-16,28 0 4 15,-28 0 1-15,28 0 1 0,-11 0 0 16,-17 0 2-1,28-9-1-15,-14 4 0 16,4 0-2-16,-2 0-1 16,2-3-4-16,-3 3 0 15,-15 5-2-15,29-11 0 16,-29 11-2-16,21-6-1 0,-21 6 0 31,16-6 0-31,-16 6 0 0,0 0 0 16,18-7 1-16,-18 7-1 0,0 0 1 15,17-19-1-15,-17 19 0 16,0 0-1-16,15-20-1 15,-15 20 0 1,0 0-1-16,0 0 0 0,10-15-1 16,-10 15 0-16,0 0 1 15,0 0-3-15,0 0 2 16,0 0-1-1,0 0 0-15,0 0 2 0,16 0 0 16,-16 0 1-16,0 0 1 0,0 0 3 16,0 0 1-1,0 0 0-15,0 0 2 0,-19 15-1 16,19-15 1-1,0 0-2-15,-19 10-1 0,19-10-1 16,0 0 0 0,-19 5 0-16,19-5-3 0,0 0 1 15,-19 7-2-15,19-7 1 0,0 0-1 16,-22 9 1-1,22-9-1-15,-18 10 0 16,18-10 2-16,-26 15-1 16,11-8 3-16,-1 1 5 0,-5 0 4 15,2 1 4 1,-5-4 4-16,2 4 5 15,-4-4 1-15,4 1 0 16,-6 0-4-16,5 0-4 0,0-1-5 16,2 1-3-16,2 0-6 15,19-6-5 1,-28 7-2-16,28-7-1 0,-19 5 2 15,19-5-2-15,0 0 1 16,0 0 0-16,0 0 0 16,0 0-1-1,0 0 5-15,0 0-3 0,0 0-2 16,0 0 1-16,0 0-7 15,0 0-15-15,16-7-26 16,-16 7-32-16,27-8-19 0,-10 8-25 16,4-7-20-1,3 7-8-15,-5-5 5 0,7 5 130 16</inkml:trace>
        </inkml:traceGroup>
        <inkml:traceGroup>
          <inkml:annotationXML>
            <emma:emma xmlns:emma="http://www.w3.org/2003/04/emma" version="1.0">
              <emma:interpretation id="{D3958606-6A7E-43AA-8A4B-C5CBF6D2E751}" emma:medium="tactile" emma:mode="ink">
                <msink:context xmlns:msink="http://schemas.microsoft.com/ink/2010/main" type="inkWord" rotatedBoundingBox="15086,10219 15398,10219 15398,10234 15086,10234"/>
              </emma:interpretation>
            </emma:emma>
          </inkml:annotationXML>
          <inkml:trace contextRef="#ctx0" brushRef="#br0">0 59 30 0,'0'0'17'0,"0"0"0"0,0 0-2 0,0 0-6 15,0 0-3-15,0 0-3 16,25 0-3-16,-7-6 2 16,1-4-2-1,2 1 4-15,1-1-5 0,1-3 6 16,1-2-3-16,-5 49 22 15,-9-9-24-15,9-39-25 16,1 3 4-16,-1 0-2 0,1-2-1 16,0 3-1-1</inkml:trace>
        </inkml:traceGroup>
      </inkml:traceGroup>
    </inkml:traceGroup>
  </inkml:traceGroup>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0.87781" units="1/cm"/>
          <inkml:channelProperty channel="Y" name="resolution" value="2093.47046" units="1/cm"/>
          <inkml:channelProperty channel="F" name="resolution" value="6.53591E-7" units="1/dev"/>
          <inkml:channelProperty channel="T" name="resolution" value="1" units="1/dev"/>
        </inkml:channelProperties>
      </inkml:inkSource>
      <inkml:timestamp xml:id="ts0" timeString="2015-10-20T23:21:55.240"/>
    </inkml:context>
    <inkml:brush xml:id="br0">
      <inkml:brushProperty name="width" value="0.06667" units="cm"/>
      <inkml:brushProperty name="height" value="0.06667" units="cm"/>
      <inkml:brushProperty name="fitToCurve" value="1"/>
    </inkml:brush>
    <inkml:context xml:id="ctx1">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28.36041" units="1/cm"/>
          <inkml:channelProperty channel="Y" name="resolution" value="28.34646" units="1/cm"/>
          <inkml:channelProperty channel="T" name="resolution" value="1" units="1/dev"/>
        </inkml:channelProperties>
      </inkml:inkSource>
      <inkml:timestamp xml:id="ts1" timeString="2015-10-20T23:18:42.138"/>
    </inkml:context>
  </inkml:definitions>
  <inkml:traceGroup>
    <inkml:annotationXML>
      <emma:emma xmlns:emma="http://www.w3.org/2003/04/emma" version="1.0">
        <emma:interpretation id="{B98B1B22-895F-4DBE-B54B-5456E9320DBE}" emma:medium="tactile" emma:mode="ink">
          <msink:context xmlns:msink="http://schemas.microsoft.com/ink/2010/main" type="writingRegion" rotatedBoundingBox="4763,6884 3443,6806 3468,6383 4788,6460"/>
        </emma:interpretation>
      </emma:emma>
    </inkml:annotationXML>
    <inkml:traceGroup>
      <inkml:annotationXML>
        <emma:emma xmlns:emma="http://www.w3.org/2003/04/emma" version="1.0">
          <emma:interpretation id="{6A33191A-11B1-4031-A868-D8B9483D930A}" emma:medium="tactile" emma:mode="ink">
            <msink:context xmlns:msink="http://schemas.microsoft.com/ink/2010/main" type="paragraph" rotatedBoundingBox="4763,6884 3443,6806 3468,6383 4788,6460" alignmentLevel="1"/>
          </emma:interpretation>
        </emma:emma>
      </inkml:annotationXML>
      <inkml:traceGroup>
        <inkml:annotationXML>
          <emma:emma xmlns:emma="http://www.w3.org/2003/04/emma" version="1.0">
            <emma:interpretation id="{91AC1171-8D24-4972-B1DF-4E313D1A7507}" emma:medium="tactile" emma:mode="ink">
              <msink:context xmlns:msink="http://schemas.microsoft.com/ink/2010/main" type="line" rotatedBoundingBox="4763,6884 3443,6806 3468,6383 4788,6460"/>
            </emma:interpretation>
          </emma:emma>
        </inkml:annotationXML>
        <inkml:traceGroup>
          <inkml:annotationXML>
            <emma:emma xmlns:emma="http://www.w3.org/2003/04/emma" version="1.0">
              <emma:interpretation id="{9293FAF9-31EF-4A5D-B278-A8FA4F2FF6D5}" emma:medium="tactile" emma:mode="ink">
                <msink:context xmlns:msink="http://schemas.microsoft.com/ink/2010/main" type="inkWord" rotatedBoundingBox="3403,6677 3870,6479 3913,6580 3446,6777"/>
              </emma:interpretation>
              <emma:one-of disjunction-type="recognition" id="oneOf0">
                <emma:interpretation id="interp0" emma:lang="en-US" emma:confidence="0.5">
                  <emma:literal>•</emma:literal>
                </emma:interpretation>
                <emma:interpretation id="interp1" emma:lang="en-US" emma:confidence="0">
                  <emma:literal>2</emma:literal>
                </emma:interpretation>
                <emma:interpretation id="interp2" emma:lang="en-US" emma:confidence="0">
                  <emma:literal>@</emma:literal>
                </emma:interpretation>
                <emma:interpretation id="interp3" emma:lang="en-US" emma:confidence="0">
                  <emma:literal>I</emma:literal>
                </emma:interpretation>
                <emma:interpretation id="interp4" emma:lang="en-US" emma:confidence="0">
                  <emma:literal>g</emma:literal>
                </emma:interpretation>
              </emma:one-of>
            </emma:emma>
          </inkml:annotationXML>
          <inkml:trace contextRef="#ctx0" brushRef="#br0">-14 32 19 0,'0'0'10'16,"0"0"-2"-16,0 0-2 15,0 0-1-15,0 0-1 16,0 0-2-16,0 0 0 16,0 0 0-16,0 0 0 15,0 0-1-15,0 0 0 16,0 0 0-16,0 0 1 15,-19 0-1-15,19 0 0 0,-19 0 0 16,19 0 0-16,-23 5 0 16,23-5 0-16,-23 0 1 15,23 0-1-15,-24 0 1 16,24 0-2-16,-25 0 2 15,25 0-1-15,-23 0-1 16,23 0 0-16,-20 0 0 16,20 0 0-16,-16 0-1 15,16 0 2-15,0 0-1 16,0 0 1-16,0 0 0 15,0 0 0-15,0 0 1 16,0 0-2-16,0 0 2 0,0 0-2 16,0 0 2-16,18-11-1 15,-18 11-1-15,0 0 0 16,19-13 0-16,-19 13 0 15,18-6 0-15,-18 6 1 16,17-6-1-16,-17 6 0 16,21-5-1-16,-21 5 1 15,18-7-1-15,-18 7 0 16,19-7 1-16,-19 7-2 15,16-7 1-15,-16 7 0 16,0 0 1-16,0 0 0 16,18 0 0-16,-18 0 0 15,0 0 0-15,0 0 1 0,0 0-1 16,0 0 1-16,0 0 0 15,-16 0 0 1,16 0-1-16,0 0 2 16,-24 0-1-16,24 0 1 0,-22 5-1 15,22-5 0-15,-32 6 0 16,15-6-1-16,1 7 1 15,-2-1-1-15,2-6 1 16,0 8-2-16,16-8 2 16,-27 6-2-16,27-6 1 15,-16 8 0-15,16-8-1 16,0 0 1-16,0 0-1 15,0 0 0-15,0 0 2 16,0 0-1-16,0 0 0 16,0 0 1-16,18 0-1 15,-18 0 1-15,16-6 0 16,-16 6 0-16,18-7-1 0,-18 7 1 15,19-9 0-15,-19 9-1 16,22-8 0-16,-22 8 0 16,18-5 0-16,-18 5 1 15,0 0-1-15,0 0 0 16,0 0 1-16,0 0 0 15,-6 15 0-15,6-15 0 16,-19 11-1-16,19-11 0 16,-24 14 1-16,24-14 0 15,-25 11-1-15,25-11 1 16,-28 12 0-16,13-6 0 15,15-6 0-15,-29 11 0 16,29-11-1-16,-25 10 1 0,25-10 0 16,-21 10-1-16,21-10 3 15,0 0-3-15,-17 14 2 16,17-14-2-16,0 0 3 15,0 0-3-15,0 0 0 16,0 0 1-16,0 0-3 16,0 0 3-16,17-14-3 15,-17 14 3-15,21-16-3 16,-21 16 1-16,25-17 1 15,-25 17 0-15,22-13-1 16,-22 13 0-16,19-11 0 16,-19 11 2-16,0 0-1 15,0 0 1-15,0 0 0 0,0 0 1 16,0 0-1-16,0 0 2 15,-6 16-2 1,6-16 1-16,-20 17 0 16,20-17 0-16,-22 23 3 0,22-23-3 15,-27 24 1-15,27-24-1 16,-29 25 2-16,29-25-3 15,-27 24 2-15,27-24-2 16,-25 17-3-16,25-17 3 16,-18 14-2-16,18-14 1 15,0 0 0-15,0 0 0 16,0 0 0-16,0 0 0 0,0 0 1 15,0 0-1 1,0 0 1-16,0 0 0 16,0 0-1-16,0 0 1 15,0 0-1-15,0 0 0 16,0 0 1-16,0 0-1 0,0 0 0 15,0 0 1-15,0 0 0 16,0 0 0-16,0 0-1 16,0 0 0-16,0 0 1 15,-7 15 0-15,7-15-1 16,0 0 0-16,0 0 0 15,0 0 0-15,0 0 1 16,0 0-1-16,0 0 0 16,0 0-1-16,0 0 2 15,0 0 0-15,-16 11-1 16,16-11 2-16,0 0 0 15,0 0 0-15,0 0 1 0,0 0 0 16,0 0 0-16,0 0-1 16,0 0 1-16,0 0 0 15,0 0-2-15,0 0 1 16,0 0-1-16,0 0 0 15,7-19 0-15,-7 19-1 16,0 0 1-16,16-19-1 16,-16 19 2-16,12-18-3 15,-12 18 4-15,18-18-2 16,-18 18 1-16,14-21-1 15,-14 21-2-15,17-16 1 16,-17 16-2-16,17-16 2 16,-17 16-3-16,18-16 2 0,-18 16-1 15,18-11 1-15,-18 11 2 16,19-13-2-16,-19 13 1 15,19-12-1 1,-19 12 2-16,16-10-2 0,-16 10 1 16,18-5 1-16,-18 5-1 15,0 0 0-15,16-6 1 16,-16 6-1-16,0 0 0 15,0 0 1-15,0 0 0 16,0 0-1-16,0 0 1 16,15 0 0-16,-15 0 0 15,0 0 0-15,0 0-1 16,18 0 0-16,-18 0 0 0,16 0 0 15,-16 0 0-15,19 0 0 16,-19 0-1-16,18 0 1 16,-18 0-1-1,16-5 1-15,-16 5-1 0,0 0 1 16,18 0-1-16,-18 0 1 15,0 0 0-15,19-5-1 16,-19 5 2-16,0 0-1 16,19 0 0-16,-19 0 0 15,0 0 1-15,0 0-1 16,0 0 0-16,0 0 0 15,16 0-1-15,-16 0 1 16,0 0 0-16,0 0-1 16,0 0 2-16,0 0-1 15,0 0 1-15,0 0 0 16,0 0 0-16,0 0 0 15,0 0 0-15,0 0 0 0,0 0-1 16,0 0 0-16,0 0 0 16,0 0 0-16,0 0 0 15,0 0 0-15,0 0 0 16,0 0-1-16,15 5 1 15,-15-5 1-15,0 0-1 16,0 0 0-16,22 5-1 16,-22-5 1-16,0 0 0 15,16 6 0-15,-16-6 1 16,0 0-1-16,16 0 1 15,-16 0 1-15,0 0-1 16,0 0-1-16,0 0-8 16,0 0-10-16,0 0-5 0,0 0-4 15,0 0-11-15,0 0-13 16,0 0 13-16,0 0 38 15</inkml:trace>
        </inkml:traceGroup>
        <inkml:traceGroup>
          <inkml:annotationXML>
            <emma:emma xmlns:emma="http://www.w3.org/2003/04/emma" version="1.0">
              <emma:interpretation id="{5B8442EF-6321-4357-A19E-7C716AD5409F}" emma:medium="tactile" emma:mode="ink">
                <msink:context xmlns:msink="http://schemas.microsoft.com/ink/2010/main" type="inkWord" rotatedBoundingBox="6409,-1533 8224,6032 749,7825 -1065,260"/>
              </emma:interpretation>
              <emma:one-of disjunction-type="recognition" id="oneOf1">
                <emma:interpretation id="interp5" emma:lang="en-US" emma:confidence="0.5">
                  <emma:literal>tapir.</emma:literal>
                </emma:interpretation>
                <emma:interpretation id="interp6" emma:lang="en-US" emma:confidence="0">
                  <emma:literal>tapir,</emma:literal>
                </emma:interpretation>
                <emma:interpretation id="interp7" emma:lang="en-US" emma:confidence="0">
                  <emma:literal>tapir</emma:literal>
                </emma:interpretation>
                <emma:interpretation id="interp8" emma:lang="en-US" emma:confidence="0">
                  <emma:literal>tapper.</emma:literal>
                </emma:interpretation>
                <emma:interpretation id="interp9" emma:lang="en-US" emma:confidence="0">
                  <emma:literal>taper.</emma:literal>
                </emma:interpretation>
              </emma:one-of>
            </emma:emma>
          </inkml:annotationXML>
          <inkml:trace contextRef="#ctx1" brushRef="#br0">855 4 0,'-151'25'219,"101"-25"-204,-1 25 1,1-25-16,25 26 16,25-26-1,-25 0-15,25 0 125,0 0-31,0-26-63,0 1 16,-25 25-32,25 0 250,-25 0-77,25 0-173,-51 0 1,51 0-16,-25 0 15,25 0 1,-25 0 280,25 0-296,-50 0 16,24 0 0,1 0-16,0 0 15,0 0 1,25 0 124,-25 0-140,25 0 16,-25 0-1,25 0-15,-25 0 141,-1-25-126,1 25 1,0 0-16,0 0 16,25 0-1,-25 0 1,25 0 31,201 50 639,-201-50-670,25 0-1,-25 0 1,25 26 15,0-26-15,-25 0 15,0 0 16,26 0-32,-26 0 79,25 0-16,-25 0-78,25 0 15,0 0-15,-25 0 16,25 0 0,-25 0-16,25 0 15,1 0-15,-26 0 31,25 0 94,-25 0-125,25 0 16,-25 0-1,25 0-15,0 0 16,-25 0-16,25 0 31,-25 0-31,25 0 156,1 0-140,-26 0-16,25-26 15,-25 26 1,25 0 0,-25 0-16,25 0 31,0 0 125,-25 0-141,25 0-15,-25 0 16,25 0 0,1 0-16,-1 0 31,-25 0-16</inkml:trace>
          <inkml:trace contextRef="#ctx1" brushRef="#br0" timeOffset="5903.3376">880 80 0,'-176'0'530,"151"0"-405,0 0-109,25 0-16,-25 0 15,25 0 1,0 25 202,0-25-30,0 0-173,0 0 1,25 0-1</inkml:trace>
          <inkml:trace contextRef="#ctx1" brushRef="#br0" timeOffset="10535.6026">855 105 0,'0'100'624,"0"-100"-624,0 25 31,0-25 0,0 26-15,0-26 15,0 25-16,0 0 1,-25-25 140,25-25-140,0 25 15,0-25-16,0 25 17,0-26-1,0 26-16,0-25 17,0 0-17,-25 25 141,25 0-62,-26 0-94,26 0 78,-25-25-63,25 25 1,-25 0-16,25 0 16,-25-25-16,0 25 15,25-25 1,0 25 109,0-25-94,0 25 62,0-26-77,0 26 0,-25-25-16,25 0 15,0 25 1,0-25 155,-25 25-171,-1-50 16,26 50 15,0-26-31,0 26 0,0 0 172,0 0-141,0 0-31,0 0 16,0 26-16,26-26 15,-26 25 1,0-25-1,25 25-15,-25-25 16,0 25 0,0-25-16,25 0 15,-25 25 1,25-25-16,-25 25 15,0-25-15,25 0 16,-25 26 0,0-26-16,25 0 15,-25 25-15,0-25 16,25 25 109,-25-25-110,26 25 16,-26-25-15,0 25 31,0-25 31,0 25-63,0 0-15,0 1 16,0-26-16,0 25 16,0-25-1,0 25-15</inkml:trace>
          <inkml:trace contextRef="#ctx0" brushRef="#br0">805 116 75 0,'0'0'47'0,"0"0"-4"16,-9-16-3-16,9 16-3 15,0 0-3-15,0 0-7 16,-10-17 0-16,10 17-4 0,0 0 5 15,0 0-4-15,0 0 1 16,0 0-2-16,-19 5-2 16,19-5-3-16,-12 24-6 15,3-7-3 1,0 3-4-16,-1 3-1 0,0-6-4 15,-1 4-2-15,3-5 2 16,8-16 0-16,-12 22 1 16,12-22 0-16,0 0 0 15,0 0 0-15,0 0 0 16,10-28 2-16,-3 9-3 15,1-5 3-15,4-2-8 16,-5-1 2-16,5 3-2 0,-2 0 2 16,-1 7-2-16,-9 17-1 15,12-25 0-15,-12 25 1 16,0 0 3-1,0 0 1-15,0 0-1 0,0 0 1 16,0 0-1-16,0 0 1 16,0 19 5-16,0-19 0 15,-6 25-1-15,6-25-1 16,-15 31 2-16,6-11-3 15,0-1 4-15,1-1-4 16,8-18 0-16,-17 26-3 16,17-26 2-16,0 0 0 15,-14 15-1-15,14-15 0 0,0 0 1 16,0-22 2-1,0 22-2-15,0-26 2 16,4 9-2-16,2-2-1 16,-2 0-2-16,2 1 3 0,2 2-3 15,-8 16 0-15,10-28 1 16,-10 28 0-16,0 0-1 15,9-16 3-15,-9 16 0 16,0 0 0-16,0 22 3 16,0-22 1-16,-16 33-1 15,8-10-2-15,-1-1 3 16,1 1-3-16,-1-2 3 15,1-2-2-15,8-19-2 16,-14 23-1-16,14-23 2 16,0 0 0-16,0 0 0 15,0-18 3-15,0 18-4 16,16-31 3-16,-6 10-7 0,0-1 3 15,1 2-3-15,1 0 2 16,-2 2-2-16,-10 18-1 16,19-26 1-16,-19 26-1 15,0 0 4-15,21-10-1 16,-21 10 1-16,0 0-1 15,7 23 5-15</inkml:trace>
          <inkml:trace contextRef="#ctx0" brushRef="#br0" timeOffset="-106467.0896">624-80 18 0,'0'0'12'16,"0"0"3"-16,0 0 1 16,0 0 4-16,0 0 1 15,0 0 0-15,-16-16-1 0,16 16-4 16,0 0-2-16,0 0-5 15,0 0-1-15,0 0-4 16,0 0-3 0,0 0 1-16,0 0-1 0,0 0 0 15,0 0 0-15,0 0 0 16,0 0 0-16,0 0 0 15,0 21 0-15,0-21-1 16,4 17 0-16,-4-17 0 16,0 21 0-16,0-21 1 15,9 23 0-15,-9-23 0 16,0 26 0-16,6-9 3 0,-6-1 2 15,0 1 0-15,0 1 3 16,0 2 4 0,0 0 3-16,4-1 3 15,-4 1 0-15,0-4 0 16,6 1-3-16,-6-17 0 0,5 29-3 15,-5-29-4-15,7 21-4 16,-7-21-2-16,7 20-1 16,-7-20-1-16,5 17 0 15,-5-17 1-15,0 0-1 16,0 19 1-16,0-19 1 15,0 0-1-15,0 0 0 16,0 15 1-16,0-15-1 16,0 0 1-16,0 0-1 15,0 0 0-15,0 0 1 16,0 0 0-16,0 0 2 15,0 0-1-15,0 0 1 0,0 0-1 16,0 0 1-16,0 0 0 16,0 0 0-16,0-20 0 15,0 20 0-15,0 0 0 16,0-21 1-16,0 21 2 15,-5-19 0-15,5 19 1 16,0-21-2-16,0 21 1 16,-9-28 2-16,9 13 0 15,0-1 3-15,0 16 3 16,-5-31 10-16,5 13 4 15,0 1 7-15,-5 0-4 16,5 17 0-16,0-29-3 16,0 29-3-16,0-31-7 0,0 31-7 15,0-20-8-15,0 20-5 16,0-19 1-1,0 19-1-15,0-16 1 0,0 16 0 16,0 0 1-16,0-19-2 16,0 19 1-16,0 0-1 15,0-17 0-15,0 17 0 16,0 0 1-16,0-19-1 15,0 19-1-15,0 0 1 16,0-18 1-16,0 18-1 16,0 0 1-16,0 0-1 15,0-15 0-15,0 15 1 16,0 0-1-16,0 0 0 0,0 0 1 15,0 0-1-15,0 0 0 16,0 0 0 0,0 0 0-16,0 0 1 15,0 0 0-15,0 0-1 0,0 0 0 16,0 0 1-16,0 0-1 15,0 0-1-15,0 0 0 16,0 0 1-16,0 0-1 16,0 0 1-16,0 0-1 15,0 0 1-15,0 0 0 16,0 0 0-16,12 10 1 15,-12-10-1-15,0 0 1 16,9 21-1-16,-9-21 0 16,0 0 0-16,13 21 0 15,-13-21 0-15,0 0 0 16,16 17 0-16,-16-17 0 15,0 0 0-15,19 21 1 0,-19-21-1 16,0 0 0-16,17 19 0 16,-17-19 0-16,0 0 0 15,16 17-1-15,-16-17 1 16,0 0-1-16,0 0 2 15,18 16-1-15,-18-16 1 16,0 0-1-16,0 0 1 16,0 0-1-16,16 16 2 15,-16-16-2-15,0 0-1 16,0 0 2-16,0 0-1 15,0 0 0-15,0 0 1 16,0 0-1-16,0 0 1 16,0 0 0-16,0 0 0 0,0 0 0 15,0 0 0-15,0 0 0 16,0 0 0-16,0 0-1 15,0 0 1 1,0 0-1-16,0 0 1 0,0 0-1 16,0 0 0-16,-19-8 0 15,19 8 0-15,0 0 0 16,-20-20-1-16,20 20 1 15,-14-21-1-15,14 21 1 16,-12-21-1-16,12 21 0 16,-10-20 0-16,10 20 0 15,-8-18 0-15,8 18 0 16,0 0 0-16,-4-19 0 0,4 19 1 15,0 0-1 1,0 0-1-16,0 0 1 16,0-16 0-16,0 16 1 15,0 0-1-15,0 0 1 0,0 0-1 16,0 0 1-16,17 18 0 15,-17-18 0-15,14 16 1 16,-14-16-1-16,17 16 0 16,-17-16 0-16,20 22 0 15,-20-22 1-15,17 19 0 16,-17-19 0-16,14 19 0 15,-14-19 0-15,16 17 1 16,-16-17-1-16,0 0 1 16,16 19-1-16,-16-19-1 15,0 0 1-15,0 0-1 16,0 0 1-16,0 0-1 0,0 0 1 15,0 0 0-15,0 0 1 16,0 0 0-16,0 0-2 16,0 0 2-16,0 0-1 15,-21-14 0-15,21 14-2 16,0 0 1-16,-22-21-1 15,22 21 0-15,0 0 1 16,-19-20 0-16,19 20-1 16,0 0 0-16,-12-18-1 15,12 18 2-15,0 0 0 16,0 0-2-16,-13-16 1 15,13 16 0-15,0 0 0 16,0 0 0-16,0 0-1 0,0-15 0 16,0 15 0-16,0 0 1 15,0 0 0-15,0 0 0 16,0 0 1-16,0 0-1 15,13 11 0-15,-13-11 1 16,15 19 1-16,-15-19-1 16,24 25 0-16,-24-25 1 15,23 24-1-15,-23-24 2 16,24 22 0-16,-24-22 0 15,20 14 0-15,-20-14 1 16,0 0 0-16,0 0 0 16,14 15 0-16,-14-15 0 15,0 0 0-15,0 0-1 0,0 0 0 16,0 0 0-16,-18 0-3 15,18 0-38 1,0 0-22-16,0 0-16 16,-15-15-5-16,15 15-8 0,0 0 1 15,0 0-8-15,0 0 4 16,0 0 31-16,0 0 24 15,0 0 7-15,0 0 6 16,0 0-8-16,0 0-3 16,0 0 36-16</inkml:trace>
          <inkml:trace contextRef="#ctx0" brushRef="#br0" timeOffset="-104972.0041">836 202 19 0,'0'0'7'15,"0"0"-3"-15,0 0 0 16,0 0-1-16,0 0 1 16,0 0 0-16,0 0 3 15,0 0 1-15,0 0 1 16,0 0 0-16,0 0 0 15,0 0 0-15,0 0 0 16,-19 0-2-16,19 0-1 16,-16 8 0-16,16-8 2 15,-24 13 3-15,24-13 2 16,-23 16 4-16,23-16 1 15,-25 16 3-15,25-16 2 0,-20 14 0 16,20-14 1-16,0 0-2 16,-17 12 4-16,17-12 6 15,0 0 4-15,0 0-2 16,0 0-1-16,0 0-3 15,0 0-2-15,0 0-4 16,0 0-4-16,0-16-10 16,0 16-7-16,0 0 0 15,6-15-2-15,-6 15 0 16,0 0 0-16,11-18 0 15,-11 18-1-15,0 0-1 16,11-17 1-16,-11 17-1 16,0 0 0-16,0 0 0 0,10-18 0 15,-10 18 0-15,0 0-1 16,0 0-1-16,0 0-3 15,0 0-2 1,0 0 1-16,0 0-1 0,0 0-2 16,0 0 1-16,0 0-2 15,0 0-7-15,0 0-16 16,0 22-12-16,0-22-15 15,0 0-1-15,0 18-7 16,0-18-3-16,0 0-6 16,0 25 4-16,0-25 71 15</inkml:trace>
        </inkml:traceGroup>
      </inkml:traceGroup>
    </inkml:traceGroup>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E2E29C-9470-40A1-855C-73C826A0C61D}"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E8BB3-D317-485A-A1B2-BD7E2849EDC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73943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4EE2E29C-9470-40A1-855C-73C826A0C61D}"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FE8BB3-D317-485A-A1B2-BD7E2849EDC3}" type="slidenum">
              <a:rPr lang="en-US" smtClean="0"/>
              <a:t>‹#›</a:t>
            </a:fld>
            <a:endParaRPr lang="en-US"/>
          </a:p>
        </p:txBody>
      </p:sp>
    </p:spTree>
    <p:extLst>
      <p:ext uri="{BB962C8B-B14F-4D97-AF65-F5344CB8AC3E}">
        <p14:creationId xmlns:p14="http://schemas.microsoft.com/office/powerpoint/2010/main" val="70046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E2E29C-9470-40A1-855C-73C826A0C61D}"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E8BB3-D317-485A-A1B2-BD7E2849EDC3}" type="slidenum">
              <a:rPr lang="en-US" smtClean="0"/>
              <a:t>‹#›</a:t>
            </a:fld>
            <a:endParaRPr lang="en-US"/>
          </a:p>
        </p:txBody>
      </p:sp>
    </p:spTree>
    <p:extLst>
      <p:ext uri="{BB962C8B-B14F-4D97-AF65-F5344CB8AC3E}">
        <p14:creationId xmlns:p14="http://schemas.microsoft.com/office/powerpoint/2010/main" val="3493854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E2E29C-9470-40A1-855C-73C826A0C61D}"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E8BB3-D317-485A-A1B2-BD7E2849EDC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80018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E2E29C-9470-40A1-855C-73C826A0C61D}"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E8BB3-D317-485A-A1B2-BD7E2849EDC3}" type="slidenum">
              <a:rPr lang="en-US" smtClean="0"/>
              <a:t>‹#›</a:t>
            </a:fld>
            <a:endParaRPr lang="en-US"/>
          </a:p>
        </p:txBody>
      </p:sp>
    </p:spTree>
    <p:extLst>
      <p:ext uri="{BB962C8B-B14F-4D97-AF65-F5344CB8AC3E}">
        <p14:creationId xmlns:p14="http://schemas.microsoft.com/office/powerpoint/2010/main" val="3740328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E2E29C-9470-40A1-855C-73C826A0C61D}"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E8BB3-D317-485A-A1B2-BD7E2849EDC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68901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E2E29C-9470-40A1-855C-73C826A0C61D}"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E8BB3-D317-485A-A1B2-BD7E2849EDC3}" type="slidenum">
              <a:rPr lang="en-US" smtClean="0"/>
              <a:t>‹#›</a:t>
            </a:fld>
            <a:endParaRPr lang="en-US"/>
          </a:p>
        </p:txBody>
      </p:sp>
    </p:spTree>
    <p:extLst>
      <p:ext uri="{BB962C8B-B14F-4D97-AF65-F5344CB8AC3E}">
        <p14:creationId xmlns:p14="http://schemas.microsoft.com/office/powerpoint/2010/main" val="709438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E2E29C-9470-40A1-855C-73C826A0C61D}"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E8BB3-D317-485A-A1B2-BD7E2849EDC3}" type="slidenum">
              <a:rPr lang="en-US" smtClean="0"/>
              <a:t>‹#›</a:t>
            </a:fld>
            <a:endParaRPr lang="en-US"/>
          </a:p>
        </p:txBody>
      </p:sp>
    </p:spTree>
    <p:extLst>
      <p:ext uri="{BB962C8B-B14F-4D97-AF65-F5344CB8AC3E}">
        <p14:creationId xmlns:p14="http://schemas.microsoft.com/office/powerpoint/2010/main" val="9048462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E2E29C-9470-40A1-855C-73C826A0C61D}"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E8BB3-D317-485A-A1B2-BD7E2849EDC3}" type="slidenum">
              <a:rPr lang="en-US" smtClean="0"/>
              <a:t>‹#›</a:t>
            </a:fld>
            <a:endParaRPr lang="en-US"/>
          </a:p>
        </p:txBody>
      </p:sp>
    </p:spTree>
    <p:extLst>
      <p:ext uri="{BB962C8B-B14F-4D97-AF65-F5344CB8AC3E}">
        <p14:creationId xmlns:p14="http://schemas.microsoft.com/office/powerpoint/2010/main" val="1508252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E2E29C-9470-40A1-855C-73C826A0C61D}"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E8BB3-D317-485A-A1B2-BD7E2849EDC3}" type="slidenum">
              <a:rPr lang="en-US" smtClean="0"/>
              <a:t>‹#›</a:t>
            </a:fld>
            <a:endParaRPr lang="en-US"/>
          </a:p>
        </p:txBody>
      </p:sp>
    </p:spTree>
    <p:extLst>
      <p:ext uri="{BB962C8B-B14F-4D97-AF65-F5344CB8AC3E}">
        <p14:creationId xmlns:p14="http://schemas.microsoft.com/office/powerpoint/2010/main" val="4030115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E2E29C-9470-40A1-855C-73C826A0C61D}"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E8BB3-D317-485A-A1B2-BD7E2849EDC3}" type="slidenum">
              <a:rPr lang="en-US" smtClean="0"/>
              <a:t>‹#›</a:t>
            </a:fld>
            <a:endParaRPr lang="en-US"/>
          </a:p>
        </p:txBody>
      </p:sp>
    </p:spTree>
    <p:extLst>
      <p:ext uri="{BB962C8B-B14F-4D97-AF65-F5344CB8AC3E}">
        <p14:creationId xmlns:p14="http://schemas.microsoft.com/office/powerpoint/2010/main" val="3409337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E2E29C-9470-40A1-855C-73C826A0C61D}"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E8BB3-D317-485A-A1B2-BD7E2849EDC3}" type="slidenum">
              <a:rPr lang="en-US" smtClean="0"/>
              <a:t>‹#›</a:t>
            </a:fld>
            <a:endParaRPr lang="en-US"/>
          </a:p>
        </p:txBody>
      </p:sp>
    </p:spTree>
    <p:extLst>
      <p:ext uri="{BB962C8B-B14F-4D97-AF65-F5344CB8AC3E}">
        <p14:creationId xmlns:p14="http://schemas.microsoft.com/office/powerpoint/2010/main" val="885878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E2E29C-9470-40A1-855C-73C826A0C61D}" type="datetimeFigureOut">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FE8BB3-D317-485A-A1B2-BD7E2849EDC3}" type="slidenum">
              <a:rPr lang="en-US" smtClean="0"/>
              <a:t>‹#›</a:t>
            </a:fld>
            <a:endParaRPr lang="en-US"/>
          </a:p>
        </p:txBody>
      </p:sp>
    </p:spTree>
    <p:extLst>
      <p:ext uri="{BB962C8B-B14F-4D97-AF65-F5344CB8AC3E}">
        <p14:creationId xmlns:p14="http://schemas.microsoft.com/office/powerpoint/2010/main" val="3985022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E2E29C-9470-40A1-855C-73C826A0C61D}"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FE8BB3-D317-485A-A1B2-BD7E2849EDC3}" type="slidenum">
              <a:rPr lang="en-US" smtClean="0"/>
              <a:t>‹#›</a:t>
            </a:fld>
            <a:endParaRPr lang="en-US"/>
          </a:p>
        </p:txBody>
      </p:sp>
    </p:spTree>
    <p:extLst>
      <p:ext uri="{BB962C8B-B14F-4D97-AF65-F5344CB8AC3E}">
        <p14:creationId xmlns:p14="http://schemas.microsoft.com/office/powerpoint/2010/main" val="110271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E2E29C-9470-40A1-855C-73C826A0C61D}"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FE8BB3-D317-485A-A1B2-BD7E2849EDC3}" type="slidenum">
              <a:rPr lang="en-US" smtClean="0"/>
              <a:t>‹#›</a:t>
            </a:fld>
            <a:endParaRPr lang="en-US"/>
          </a:p>
        </p:txBody>
      </p:sp>
    </p:spTree>
    <p:extLst>
      <p:ext uri="{BB962C8B-B14F-4D97-AF65-F5344CB8AC3E}">
        <p14:creationId xmlns:p14="http://schemas.microsoft.com/office/powerpoint/2010/main" val="3518576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E2E29C-9470-40A1-855C-73C826A0C61D}"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E8BB3-D317-485A-A1B2-BD7E2849EDC3}" type="slidenum">
              <a:rPr lang="en-US" smtClean="0"/>
              <a:t>‹#›</a:t>
            </a:fld>
            <a:endParaRPr lang="en-US"/>
          </a:p>
        </p:txBody>
      </p:sp>
    </p:spTree>
    <p:extLst>
      <p:ext uri="{BB962C8B-B14F-4D97-AF65-F5344CB8AC3E}">
        <p14:creationId xmlns:p14="http://schemas.microsoft.com/office/powerpoint/2010/main" val="581380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E2E29C-9470-40A1-855C-73C826A0C61D}"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E8BB3-D317-485A-A1B2-BD7E2849EDC3}" type="slidenum">
              <a:rPr lang="en-US" smtClean="0"/>
              <a:t>‹#›</a:t>
            </a:fld>
            <a:endParaRPr lang="en-US"/>
          </a:p>
        </p:txBody>
      </p:sp>
    </p:spTree>
    <p:extLst>
      <p:ext uri="{BB962C8B-B14F-4D97-AF65-F5344CB8AC3E}">
        <p14:creationId xmlns:p14="http://schemas.microsoft.com/office/powerpoint/2010/main" val="4074021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EE2E29C-9470-40A1-855C-73C826A0C61D}" type="datetimeFigureOut">
              <a:rPr lang="en-US" smtClean="0"/>
              <a:t>10/20/2015</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F0FE8BB3-D317-485A-A1B2-BD7E2849EDC3}" type="slidenum">
              <a:rPr lang="en-US" smtClean="0"/>
              <a:t>‹#›</a:t>
            </a:fld>
            <a:endParaRPr lang="en-US"/>
          </a:p>
        </p:txBody>
      </p:sp>
    </p:spTree>
    <p:extLst>
      <p:ext uri="{BB962C8B-B14F-4D97-AF65-F5344CB8AC3E}">
        <p14:creationId xmlns:p14="http://schemas.microsoft.com/office/powerpoint/2010/main" val="90039450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rightdiagnosis.com/d/depressive_disorders/intro.htm" TargetMode="External"/><Relationship Id="rId3" Type="http://schemas.openxmlformats.org/officeDocument/2006/relationships/hyperlink" Target="http://www.livestrong.com/article/142538-cerebral-hemisphere-functions/" TargetMode="External"/><Relationship Id="rId7" Type="http://schemas.openxmlformats.org/officeDocument/2006/relationships/hyperlink" Target="http://www.rightdiagnosis.com/d/depressive_disorders/prognosis.htm" TargetMode="External"/><Relationship Id="rId2" Type="http://schemas.openxmlformats.org/officeDocument/2006/relationships/hyperlink" Target="http://biology.about.com/od/anatomy/p/diencephalon.htm" TargetMode="External"/><Relationship Id="rId1" Type="http://schemas.openxmlformats.org/officeDocument/2006/relationships/slideLayout" Target="../slideLayouts/slideLayout2.xml"/><Relationship Id="rId6" Type="http://schemas.openxmlformats.org/officeDocument/2006/relationships/hyperlink" Target="http://www.medicinefreefaq.com/medicine/medicine-2-1378.html" TargetMode="External"/><Relationship Id="rId5" Type="http://schemas.openxmlformats.org/officeDocument/2006/relationships/hyperlink" Target="http://biology.about.com/od/anatomy/p/Brainstem.htm" TargetMode="External"/><Relationship Id="rId10" Type="http://schemas.openxmlformats.org/officeDocument/2006/relationships/hyperlink" Target="http://www.mayoclinic.org/diseases-conditions/cerebral-palsy/basics/treatment/con-20030502" TargetMode="External"/><Relationship Id="rId4" Type="http://schemas.openxmlformats.org/officeDocument/2006/relationships/hyperlink" Target="http://www.medilexicon.com/medicaldictionary.php?t=5931" TargetMode="External"/><Relationship Id="rId9" Type="http://schemas.openxmlformats.org/officeDocument/2006/relationships/hyperlink" Target="http://www.adaa.org/about-adaa/press-room/facts-statistic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3" Type="http://schemas.openxmlformats.org/officeDocument/2006/relationships/image" Target="../media/image9.emf"/><Relationship Id="rId3" Type="http://schemas.openxmlformats.org/officeDocument/2006/relationships/image" Target="../media/image5.png"/><Relationship Id="rId12" Type="http://schemas.openxmlformats.org/officeDocument/2006/relationships/customXml" Target="../ink/ink2.xml"/><Relationship Id="rId17" Type="http://schemas.openxmlformats.org/officeDocument/2006/relationships/image" Target="../media/image11.emf"/><Relationship Id="rId2" Type="http://schemas.openxmlformats.org/officeDocument/2006/relationships/image" Target="../media/image4.png"/><Relationship Id="rId16" Type="http://schemas.openxmlformats.org/officeDocument/2006/relationships/customXml" Target="../ink/ink4.xml"/><Relationship Id="rId1" Type="http://schemas.openxmlformats.org/officeDocument/2006/relationships/slideLayout" Target="../slideLayouts/slideLayout2.xml"/><Relationship Id="rId11" Type="http://schemas.openxmlformats.org/officeDocument/2006/relationships/image" Target="../media/image8.emf"/><Relationship Id="rId15" Type="http://schemas.openxmlformats.org/officeDocument/2006/relationships/image" Target="../media/image10.emf"/><Relationship Id="rId4" Type="http://schemas.openxmlformats.org/officeDocument/2006/relationships/customXml" Target="../ink/ink1.xml"/><Relationship Id="rId14" Type="http://schemas.openxmlformats.org/officeDocument/2006/relationships/customXml" Target="../ink/ink3.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customXml" Target="../ink/ink9.xml"/><Relationship Id="rId3" Type="http://schemas.openxmlformats.org/officeDocument/2006/relationships/image" Target="../media/image6.png"/><Relationship Id="rId7" Type="http://schemas.openxmlformats.org/officeDocument/2006/relationships/image" Target="../media/image7.emf"/><Relationship Id="rId12" Type="http://schemas.openxmlformats.org/officeDocument/2006/relationships/image" Target="../media/image14.emf"/><Relationship Id="rId2" Type="http://schemas.openxmlformats.org/officeDocument/2006/relationships/image" Target="../media/image2.png"/><Relationship Id="rId16" Type="http://schemas.openxmlformats.org/officeDocument/2006/relationships/image" Target="../media/image16.emf"/><Relationship Id="rId1" Type="http://schemas.openxmlformats.org/officeDocument/2006/relationships/slideLayout" Target="../slideLayouts/slideLayout2.xml"/><Relationship Id="rId6" Type="http://schemas.openxmlformats.org/officeDocument/2006/relationships/customXml" Target="../ink/ink6.xml"/><Relationship Id="rId11" Type="http://schemas.openxmlformats.org/officeDocument/2006/relationships/customXml" Target="../ink/ink8.xml"/><Relationship Id="rId5" Type="http://schemas.openxmlformats.org/officeDocument/2006/relationships/image" Target="../media/image13.emf"/><Relationship Id="rId15" Type="http://schemas.openxmlformats.org/officeDocument/2006/relationships/customXml" Target="../ink/ink10.xml"/><Relationship Id="rId10" Type="http://schemas.openxmlformats.org/officeDocument/2006/relationships/image" Target="../media/image12.emf"/><Relationship Id="rId4" Type="http://schemas.openxmlformats.org/officeDocument/2006/relationships/customXml" Target="../ink/ink5.xml"/><Relationship Id="rId9" Type="http://schemas.openxmlformats.org/officeDocument/2006/relationships/customXml" Target="../ink/ink7.xml"/><Relationship Id="rId14" Type="http://schemas.openxmlformats.org/officeDocument/2006/relationships/image" Target="../media/image1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Biology Human nervous Systems Project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08991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0497" y="5739897"/>
            <a:ext cx="8534400" cy="1507067"/>
          </a:xfrm>
        </p:spPr>
        <p:txBody>
          <a:bodyPr/>
          <a:lstStyle/>
          <a:p>
            <a:r>
              <a:rPr lang="en-US" dirty="0" smtClean="0"/>
              <a:t>Cerebral Palsy</a:t>
            </a:r>
            <a:endParaRPr lang="en-US" dirty="0"/>
          </a:p>
        </p:txBody>
      </p:sp>
      <p:sp>
        <p:nvSpPr>
          <p:cNvPr id="3" name="Content Placeholder 2"/>
          <p:cNvSpPr>
            <a:spLocks noGrp="1"/>
          </p:cNvSpPr>
          <p:nvPr>
            <p:ph idx="1"/>
          </p:nvPr>
        </p:nvSpPr>
        <p:spPr>
          <a:xfrm>
            <a:off x="684211" y="452673"/>
            <a:ext cx="11112454" cy="5830432"/>
          </a:xfrm>
        </p:spPr>
        <p:txBody>
          <a:bodyPr>
            <a:normAutofit fontScale="92500" lnSpcReduction="20000"/>
          </a:bodyPr>
          <a:lstStyle/>
          <a:p>
            <a:r>
              <a:rPr lang="en-US" sz="1400" dirty="0" smtClean="0">
                <a:solidFill>
                  <a:schemeClr val="tx1"/>
                </a:solidFill>
              </a:rPr>
              <a:t>A </a:t>
            </a:r>
            <a:r>
              <a:rPr lang="en-US" sz="1400" dirty="0">
                <a:solidFill>
                  <a:schemeClr val="tx1"/>
                </a:solidFill>
              </a:rPr>
              <a:t>disorder of movement, muscle tone or posture that is caused by an insult to the immature, developing brain, most often before birth</a:t>
            </a:r>
            <a:r>
              <a:rPr lang="en-US" sz="1400" dirty="0" smtClean="0">
                <a:solidFill>
                  <a:schemeClr val="tx1"/>
                </a:solidFill>
              </a:rPr>
              <a:t>.</a:t>
            </a:r>
          </a:p>
          <a:p>
            <a:r>
              <a:rPr lang="en-US" sz="1400" dirty="0" smtClean="0">
                <a:solidFill>
                  <a:schemeClr val="tx1"/>
                </a:solidFill>
              </a:rPr>
              <a:t>Signs and Symptoms</a:t>
            </a:r>
          </a:p>
          <a:p>
            <a:pPr marL="0" indent="0">
              <a:buNone/>
            </a:pPr>
            <a:r>
              <a:rPr lang="en-US" sz="1400" dirty="0" smtClean="0">
                <a:solidFill>
                  <a:schemeClr val="tx1"/>
                </a:solidFill>
              </a:rPr>
              <a:t>	- </a:t>
            </a:r>
            <a:r>
              <a:rPr lang="en-US" sz="1400" dirty="0">
                <a:solidFill>
                  <a:schemeClr val="tx1"/>
                </a:solidFill>
              </a:rPr>
              <a:t>Variations in muscle tone, such as being either too stiff or too floppy</a:t>
            </a:r>
          </a:p>
          <a:p>
            <a:pPr marL="0" indent="0">
              <a:buNone/>
            </a:pPr>
            <a:r>
              <a:rPr lang="en-US" sz="1400" dirty="0" smtClean="0">
                <a:solidFill>
                  <a:schemeClr val="tx1"/>
                </a:solidFill>
              </a:rPr>
              <a:t>	- Stiff </a:t>
            </a:r>
            <a:r>
              <a:rPr lang="en-US" sz="1400" dirty="0">
                <a:solidFill>
                  <a:schemeClr val="tx1"/>
                </a:solidFill>
              </a:rPr>
              <a:t>muscles and exaggerated reflexes (spasticity)</a:t>
            </a:r>
          </a:p>
          <a:p>
            <a:pPr marL="0" indent="0">
              <a:buNone/>
            </a:pPr>
            <a:r>
              <a:rPr lang="en-US" sz="1400" dirty="0" smtClean="0">
                <a:solidFill>
                  <a:schemeClr val="tx1"/>
                </a:solidFill>
              </a:rPr>
              <a:t>	- Stiff </a:t>
            </a:r>
            <a:r>
              <a:rPr lang="en-US" sz="1400" dirty="0">
                <a:solidFill>
                  <a:schemeClr val="tx1"/>
                </a:solidFill>
              </a:rPr>
              <a:t>muscles with normal reflexes (rigidity)</a:t>
            </a:r>
          </a:p>
          <a:p>
            <a:pPr marL="0" indent="0">
              <a:buNone/>
            </a:pPr>
            <a:r>
              <a:rPr lang="en-US" sz="1400" dirty="0" smtClean="0">
                <a:solidFill>
                  <a:schemeClr val="tx1"/>
                </a:solidFill>
              </a:rPr>
              <a:t>	- Lack </a:t>
            </a:r>
            <a:r>
              <a:rPr lang="en-US" sz="1400" dirty="0">
                <a:solidFill>
                  <a:schemeClr val="tx1"/>
                </a:solidFill>
              </a:rPr>
              <a:t>of muscle coordination (ataxia)</a:t>
            </a:r>
          </a:p>
          <a:p>
            <a:pPr marL="0" indent="0">
              <a:buNone/>
            </a:pPr>
            <a:r>
              <a:rPr lang="en-US" sz="1400" dirty="0" smtClean="0">
                <a:solidFill>
                  <a:schemeClr val="tx1"/>
                </a:solidFill>
              </a:rPr>
              <a:t>	- Tremors </a:t>
            </a:r>
            <a:r>
              <a:rPr lang="en-US" sz="1400" dirty="0">
                <a:solidFill>
                  <a:schemeClr val="tx1"/>
                </a:solidFill>
              </a:rPr>
              <a:t>or involuntary movements </a:t>
            </a:r>
          </a:p>
          <a:p>
            <a:pPr marL="0" indent="0">
              <a:buNone/>
            </a:pPr>
            <a:r>
              <a:rPr lang="en-US" sz="1400" dirty="0" smtClean="0">
                <a:solidFill>
                  <a:schemeClr val="tx1"/>
                </a:solidFill>
              </a:rPr>
              <a:t>	- Slow</a:t>
            </a:r>
            <a:r>
              <a:rPr lang="en-US" sz="1400" dirty="0">
                <a:solidFill>
                  <a:schemeClr val="tx1"/>
                </a:solidFill>
              </a:rPr>
              <a:t>, writhing movements (</a:t>
            </a:r>
            <a:r>
              <a:rPr lang="en-US" sz="1400" dirty="0" err="1">
                <a:solidFill>
                  <a:schemeClr val="tx1"/>
                </a:solidFill>
              </a:rPr>
              <a:t>athetosis</a:t>
            </a:r>
            <a:r>
              <a:rPr lang="en-US" sz="1400" dirty="0">
                <a:solidFill>
                  <a:schemeClr val="tx1"/>
                </a:solidFill>
              </a:rPr>
              <a:t>)</a:t>
            </a:r>
          </a:p>
          <a:p>
            <a:pPr marL="0" indent="0">
              <a:buNone/>
            </a:pPr>
            <a:r>
              <a:rPr lang="en-US" sz="1400" dirty="0" smtClean="0">
                <a:solidFill>
                  <a:schemeClr val="tx1"/>
                </a:solidFill>
              </a:rPr>
              <a:t>	- Delays </a:t>
            </a:r>
            <a:r>
              <a:rPr lang="en-US" sz="1400" dirty="0">
                <a:solidFill>
                  <a:schemeClr val="tx1"/>
                </a:solidFill>
              </a:rPr>
              <a:t>in reaching motor skills milestones, such as pushing up on arms, sitting up alone or crawling</a:t>
            </a:r>
          </a:p>
          <a:p>
            <a:pPr marL="0" indent="0">
              <a:buNone/>
            </a:pPr>
            <a:r>
              <a:rPr lang="en-US" sz="1400" dirty="0" smtClean="0">
                <a:solidFill>
                  <a:schemeClr val="tx1"/>
                </a:solidFill>
              </a:rPr>
              <a:t>	- Favoring </a:t>
            </a:r>
            <a:r>
              <a:rPr lang="en-US" sz="1400" dirty="0">
                <a:solidFill>
                  <a:schemeClr val="tx1"/>
                </a:solidFill>
              </a:rPr>
              <a:t>one side of the body, such as reaching with only one hand or dragging a leg while crawling</a:t>
            </a:r>
          </a:p>
          <a:p>
            <a:pPr marL="0" indent="0">
              <a:buNone/>
            </a:pPr>
            <a:r>
              <a:rPr lang="en-US" sz="1400" dirty="0" smtClean="0">
                <a:solidFill>
                  <a:schemeClr val="tx1"/>
                </a:solidFill>
              </a:rPr>
              <a:t>	- Difficulty </a:t>
            </a:r>
            <a:r>
              <a:rPr lang="en-US" sz="1400" dirty="0">
                <a:solidFill>
                  <a:schemeClr val="tx1"/>
                </a:solidFill>
              </a:rPr>
              <a:t>walking, such as walking on toes, a crouched gait, a scissors-like gait with knees crossing or a wide gait</a:t>
            </a:r>
          </a:p>
          <a:p>
            <a:pPr marL="0" indent="0">
              <a:buNone/>
            </a:pPr>
            <a:r>
              <a:rPr lang="en-US" sz="1400" dirty="0" smtClean="0">
                <a:solidFill>
                  <a:schemeClr val="tx1"/>
                </a:solidFill>
              </a:rPr>
              <a:t>	- Excessive </a:t>
            </a:r>
            <a:r>
              <a:rPr lang="en-US" sz="1400" dirty="0">
                <a:solidFill>
                  <a:schemeClr val="tx1"/>
                </a:solidFill>
              </a:rPr>
              <a:t>drooling or problems with </a:t>
            </a:r>
            <a:r>
              <a:rPr lang="en-US" sz="1400" dirty="0" smtClean="0">
                <a:solidFill>
                  <a:schemeClr val="tx1"/>
                </a:solidFill>
              </a:rPr>
              <a:t>swallowing</a:t>
            </a:r>
          </a:p>
          <a:p>
            <a:pPr marL="0" indent="0">
              <a:buNone/>
            </a:pPr>
            <a:r>
              <a:rPr lang="en-US" sz="1400" dirty="0" smtClean="0">
                <a:solidFill>
                  <a:schemeClr val="tx1"/>
                </a:solidFill>
              </a:rPr>
              <a:t>Prevalence</a:t>
            </a:r>
          </a:p>
          <a:p>
            <a:pPr marL="0" indent="0">
              <a:buNone/>
            </a:pPr>
            <a:r>
              <a:rPr lang="en-US" sz="1200" dirty="0">
                <a:solidFill>
                  <a:schemeClr val="tx1"/>
                </a:solidFill>
              </a:rPr>
              <a:t>Population-based studies from around the world report prevalence estimates of CP ranging from 1.5 to more than 4 per 1,000 live births or children of a defined age range</a:t>
            </a:r>
            <a:endParaRPr lang="en-US" sz="1400" dirty="0" smtClean="0">
              <a:solidFill>
                <a:schemeClr val="tx1"/>
              </a:solidFill>
            </a:endParaRPr>
          </a:p>
          <a:p>
            <a:pPr marL="0" indent="0">
              <a:buNone/>
            </a:pPr>
            <a:r>
              <a:rPr lang="en-US" sz="1400" dirty="0" smtClean="0">
                <a:solidFill>
                  <a:schemeClr val="tx1"/>
                </a:solidFill>
              </a:rPr>
              <a:t>Treatment</a:t>
            </a:r>
          </a:p>
          <a:p>
            <a:pPr marL="0" indent="0">
              <a:buNone/>
            </a:pPr>
            <a:r>
              <a:rPr lang="en-US" sz="1400" dirty="0">
                <a:solidFill>
                  <a:schemeClr val="tx1"/>
                </a:solidFill>
              </a:rPr>
              <a:t>	</a:t>
            </a:r>
            <a:r>
              <a:rPr lang="en-US" sz="1400" dirty="0" smtClean="0">
                <a:solidFill>
                  <a:schemeClr val="tx1"/>
                </a:solidFill>
              </a:rPr>
              <a:t>-Medical Care Team</a:t>
            </a:r>
          </a:p>
          <a:p>
            <a:pPr marL="0" indent="0">
              <a:buNone/>
            </a:pPr>
            <a:r>
              <a:rPr lang="en-US" sz="1400" dirty="0">
                <a:solidFill>
                  <a:schemeClr val="tx1"/>
                </a:solidFill>
              </a:rPr>
              <a:t>	</a:t>
            </a:r>
            <a:r>
              <a:rPr lang="en-US" sz="1400" dirty="0" smtClean="0">
                <a:solidFill>
                  <a:schemeClr val="tx1"/>
                </a:solidFill>
              </a:rPr>
              <a:t>- Generalized spasticity</a:t>
            </a:r>
          </a:p>
          <a:p>
            <a:pPr marL="0" indent="0">
              <a:buNone/>
            </a:pPr>
            <a:r>
              <a:rPr lang="en-US" sz="1400" dirty="0">
                <a:solidFill>
                  <a:schemeClr val="tx1"/>
                </a:solidFill>
              </a:rPr>
              <a:t>	</a:t>
            </a:r>
            <a:r>
              <a:rPr lang="en-US" sz="1400" dirty="0" smtClean="0">
                <a:solidFill>
                  <a:schemeClr val="tx1"/>
                </a:solidFill>
              </a:rPr>
              <a:t>- Therapy</a:t>
            </a:r>
          </a:p>
          <a:p>
            <a:pPr marL="0" indent="0">
              <a:buNone/>
            </a:pPr>
            <a:r>
              <a:rPr lang="en-US" sz="1400" dirty="0">
                <a:solidFill>
                  <a:schemeClr val="tx1"/>
                </a:solidFill>
              </a:rPr>
              <a:t>	</a:t>
            </a:r>
            <a:r>
              <a:rPr lang="en-US" sz="1400" dirty="0" smtClean="0">
                <a:solidFill>
                  <a:schemeClr val="tx1"/>
                </a:solidFill>
              </a:rPr>
              <a:t>- Surgery</a:t>
            </a:r>
            <a:endParaRPr lang="en-US" sz="1400" dirty="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3169172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hlinkClick r:id="rId2"/>
              </a:rPr>
              <a:t>http://</a:t>
            </a:r>
            <a:r>
              <a:rPr lang="en-US" dirty="0" smtClean="0">
                <a:hlinkClick r:id="rId2"/>
              </a:rPr>
              <a:t>biology.about.com/od/anatomy/p/diencephalon.htm</a:t>
            </a:r>
            <a:endParaRPr lang="en-US" dirty="0" smtClean="0"/>
          </a:p>
          <a:p>
            <a:r>
              <a:rPr lang="en-US" dirty="0">
                <a:hlinkClick r:id="rId3"/>
              </a:rPr>
              <a:t>http://www.livestrong.com/article/142538-cerebral-hemisphere-functions</a:t>
            </a:r>
            <a:r>
              <a:rPr lang="en-US" dirty="0" smtClean="0">
                <a:hlinkClick r:id="rId3"/>
              </a:rPr>
              <a:t>/</a:t>
            </a:r>
            <a:endParaRPr lang="en-US" dirty="0" smtClean="0"/>
          </a:p>
          <a:p>
            <a:r>
              <a:rPr lang="en-US" dirty="0">
                <a:hlinkClick r:id="rId4"/>
              </a:rPr>
              <a:t>http://</a:t>
            </a:r>
            <a:r>
              <a:rPr lang="en-US" dirty="0" smtClean="0">
                <a:hlinkClick r:id="rId4"/>
              </a:rPr>
              <a:t>www.medilexicon.com/medicaldictionary.php?t=5931</a:t>
            </a:r>
            <a:endParaRPr lang="en-US" dirty="0" smtClean="0"/>
          </a:p>
          <a:p>
            <a:r>
              <a:rPr lang="en-US" dirty="0">
                <a:hlinkClick r:id="rId5"/>
              </a:rPr>
              <a:t>http://</a:t>
            </a:r>
            <a:r>
              <a:rPr lang="en-US" dirty="0" smtClean="0">
                <a:hlinkClick r:id="rId5"/>
              </a:rPr>
              <a:t>biology.about.com/od/anatomy/p/Brainstem.htm</a:t>
            </a:r>
            <a:endParaRPr lang="en-US" dirty="0" smtClean="0"/>
          </a:p>
          <a:p>
            <a:r>
              <a:rPr lang="en-US" dirty="0">
                <a:hlinkClick r:id="rId6"/>
              </a:rPr>
              <a:t>http://</a:t>
            </a:r>
            <a:r>
              <a:rPr lang="en-US" dirty="0" smtClean="0">
                <a:hlinkClick r:id="rId6"/>
              </a:rPr>
              <a:t>www.medicinefreefaq.com/medicine/medicine-2-1378.html</a:t>
            </a:r>
            <a:endParaRPr lang="en-US" dirty="0" smtClean="0"/>
          </a:p>
          <a:p>
            <a:r>
              <a:rPr lang="en-US" dirty="0">
                <a:hlinkClick r:id="rId7"/>
              </a:rPr>
              <a:t>http://</a:t>
            </a:r>
            <a:r>
              <a:rPr lang="en-US" dirty="0" smtClean="0">
                <a:hlinkClick r:id="rId7"/>
              </a:rPr>
              <a:t>www.rightdiagnosis.com/d/depressive_disorders/prognosis.htm</a:t>
            </a:r>
            <a:endParaRPr lang="en-US" dirty="0" smtClean="0"/>
          </a:p>
          <a:p>
            <a:r>
              <a:rPr lang="en-US" dirty="0">
                <a:hlinkClick r:id="rId8"/>
              </a:rPr>
              <a:t>http://</a:t>
            </a:r>
            <a:r>
              <a:rPr lang="en-US" dirty="0" smtClean="0">
                <a:hlinkClick r:id="rId8"/>
              </a:rPr>
              <a:t>www.rightdiagnosis.com/d/depressive_disorders/intro.htm</a:t>
            </a:r>
            <a:endParaRPr lang="en-US" dirty="0" smtClean="0"/>
          </a:p>
          <a:p>
            <a:r>
              <a:rPr lang="en-US" dirty="0">
                <a:hlinkClick r:id="rId9"/>
              </a:rPr>
              <a:t>http://</a:t>
            </a:r>
            <a:r>
              <a:rPr lang="en-US" dirty="0" smtClean="0">
                <a:hlinkClick r:id="rId9"/>
              </a:rPr>
              <a:t>www.adaa.org/about-adaa/press-room/facts-statistics</a:t>
            </a:r>
            <a:endParaRPr lang="en-US" dirty="0" smtClean="0"/>
          </a:p>
          <a:p>
            <a:r>
              <a:rPr lang="en-US" dirty="0">
                <a:hlinkClick r:id="rId10"/>
              </a:rPr>
              <a:t>http://</a:t>
            </a:r>
            <a:r>
              <a:rPr lang="en-US" dirty="0" smtClean="0">
                <a:hlinkClick r:id="rId10"/>
              </a:rPr>
              <a:t>www.mayoclinic.org/diseases-conditions/cerebral-palsy/basics/treatment/con-20030502</a:t>
            </a:r>
            <a:endParaRPr lang="en-US" dirty="0" smtClean="0"/>
          </a:p>
          <a:p>
            <a:r>
              <a:rPr lang="en-US" dirty="0"/>
              <a:t>http://www.cdc.gov/ncbddd/cp/data.html</a:t>
            </a:r>
            <a:endParaRPr lang="en-US" dirty="0"/>
          </a:p>
        </p:txBody>
      </p:sp>
    </p:spTree>
    <p:extLst>
      <p:ext uri="{BB962C8B-B14F-4D97-AF65-F5344CB8AC3E}">
        <p14:creationId xmlns:p14="http://schemas.microsoft.com/office/powerpoint/2010/main" val="214683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t>
            </a:r>
            <a:endParaRPr lang="en-US" dirty="0"/>
          </a:p>
        </p:txBody>
      </p:sp>
      <p:sp>
        <p:nvSpPr>
          <p:cNvPr id="3" name="Content Placeholder 2"/>
          <p:cNvSpPr>
            <a:spLocks noGrp="1"/>
          </p:cNvSpPr>
          <p:nvPr>
            <p:ph idx="1"/>
          </p:nvPr>
        </p:nvSpPr>
        <p:spPr/>
        <p:txBody>
          <a:bodyPr/>
          <a:lstStyle/>
          <a:p>
            <a:r>
              <a:rPr lang="en-US" dirty="0" smtClean="0"/>
              <a:t>The function of the nervous system is to control and alert the body. It directs actions and alerts through various nerve signals it sends to cells throughout the body. There are 2 types of these cells neurons and axons.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16417" y="2993050"/>
            <a:ext cx="2548937" cy="3356950"/>
          </a:xfrm>
          <a:prstGeom prst="rect">
            <a:avLst/>
          </a:prstGeom>
        </p:spPr>
      </p:pic>
    </p:spTree>
    <p:extLst>
      <p:ext uri="{BB962C8B-B14F-4D97-AF65-F5344CB8AC3E}">
        <p14:creationId xmlns:p14="http://schemas.microsoft.com/office/powerpoint/2010/main" val="2267990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t>Central Nervous System-</a:t>
            </a:r>
            <a:r>
              <a:rPr lang="en-US" dirty="0"/>
              <a:t>the complex of nerve tissues that controls the activities of the body. </a:t>
            </a:r>
            <a:r>
              <a:rPr lang="en-US" dirty="0" smtClean="0"/>
              <a:t>The major parts are </a:t>
            </a:r>
            <a:r>
              <a:rPr lang="en-US" dirty="0"/>
              <a:t>the brain and spinal </a:t>
            </a:r>
            <a:r>
              <a:rPr lang="en-US" dirty="0" smtClean="0"/>
              <a:t>cord. Neurons send the messages </a:t>
            </a:r>
          </a:p>
          <a:p>
            <a:r>
              <a:rPr lang="en-US" dirty="0" smtClean="0"/>
              <a:t>Peripheral </a:t>
            </a:r>
            <a:r>
              <a:rPr lang="en-US" dirty="0"/>
              <a:t>Nervous System-The portion of the nervous system that is outside the brain and spinal </a:t>
            </a:r>
            <a:r>
              <a:rPr lang="en-US" dirty="0" smtClean="0"/>
              <a:t>cord. The major parts include the 12 cranial nerves, the spinal nerve roots, and the autonomic nerves. Nerves send the messages.</a:t>
            </a:r>
            <a:endParaRPr lang="en-US" dirty="0"/>
          </a:p>
        </p:txBody>
      </p:sp>
    </p:spTree>
    <p:extLst>
      <p:ext uri="{BB962C8B-B14F-4D97-AF65-F5344CB8AC3E}">
        <p14:creationId xmlns:p14="http://schemas.microsoft.com/office/powerpoint/2010/main" val="1524674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98650" y="764381"/>
            <a:ext cx="6105525" cy="3457575"/>
          </a:xfrm>
          <a:prstGeom prst="rect">
            <a:avLst/>
          </a:prstGeom>
        </p:spPr>
      </p:pic>
      <p:sp>
        <p:nvSpPr>
          <p:cNvPr id="5" name="TextBox 4"/>
          <p:cNvSpPr txBox="1"/>
          <p:nvPr/>
        </p:nvSpPr>
        <p:spPr>
          <a:xfrm>
            <a:off x="1898650" y="2938585"/>
            <a:ext cx="531446" cy="200055"/>
          </a:xfrm>
          <a:prstGeom prst="rect">
            <a:avLst/>
          </a:prstGeom>
          <a:noFill/>
        </p:spPr>
        <p:txBody>
          <a:bodyPr wrap="square" rtlCol="0">
            <a:spAutoFit/>
          </a:bodyPr>
          <a:lstStyle/>
          <a:p>
            <a:r>
              <a:rPr lang="en-US" sz="700" b="1" dirty="0" smtClean="0">
                <a:solidFill>
                  <a:schemeClr val="bg1"/>
                </a:solidFill>
              </a:rPr>
              <a:t>Nucleus</a:t>
            </a:r>
            <a:endParaRPr lang="en-US" sz="500" b="1" dirty="0">
              <a:solidFill>
                <a:schemeClr val="bg1"/>
              </a:solidFill>
            </a:endParaRPr>
          </a:p>
        </p:txBody>
      </p:sp>
      <p:sp>
        <p:nvSpPr>
          <p:cNvPr id="6" name="TextBox 5"/>
          <p:cNvSpPr txBox="1"/>
          <p:nvPr/>
        </p:nvSpPr>
        <p:spPr>
          <a:xfrm>
            <a:off x="2023696" y="1757338"/>
            <a:ext cx="531446" cy="307777"/>
          </a:xfrm>
          <a:prstGeom prst="rect">
            <a:avLst/>
          </a:prstGeom>
          <a:noFill/>
        </p:spPr>
        <p:txBody>
          <a:bodyPr wrap="square" rtlCol="0">
            <a:spAutoFit/>
          </a:bodyPr>
          <a:lstStyle/>
          <a:p>
            <a:r>
              <a:rPr lang="en-US" sz="700" b="1" dirty="0" smtClean="0">
                <a:solidFill>
                  <a:schemeClr val="bg1"/>
                </a:solidFill>
              </a:rPr>
              <a:t>Cell Body</a:t>
            </a:r>
            <a:endParaRPr lang="en-US" sz="500" b="1" dirty="0">
              <a:solidFill>
                <a:schemeClr val="bg1"/>
              </a:solidFill>
            </a:endParaRPr>
          </a:p>
        </p:txBody>
      </p:sp>
      <p:sp>
        <p:nvSpPr>
          <p:cNvPr id="7" name="TextBox 6"/>
          <p:cNvSpPr txBox="1"/>
          <p:nvPr/>
        </p:nvSpPr>
        <p:spPr>
          <a:xfrm>
            <a:off x="4951412" y="3214908"/>
            <a:ext cx="531446" cy="200055"/>
          </a:xfrm>
          <a:prstGeom prst="rect">
            <a:avLst/>
          </a:prstGeom>
          <a:noFill/>
        </p:spPr>
        <p:txBody>
          <a:bodyPr wrap="square" rtlCol="0">
            <a:spAutoFit/>
          </a:bodyPr>
          <a:lstStyle/>
          <a:p>
            <a:r>
              <a:rPr lang="en-US" sz="700" b="1" dirty="0" smtClean="0">
                <a:solidFill>
                  <a:schemeClr val="bg1"/>
                </a:solidFill>
              </a:rPr>
              <a:t>Axon</a:t>
            </a:r>
            <a:endParaRPr lang="en-US" sz="500" b="1" dirty="0">
              <a:solidFill>
                <a:schemeClr val="bg1"/>
              </a:solidFill>
            </a:endParaRPr>
          </a:p>
        </p:txBody>
      </p:sp>
      <p:sp>
        <p:nvSpPr>
          <p:cNvPr id="8" name="TextBox 7"/>
          <p:cNvSpPr txBox="1"/>
          <p:nvPr/>
        </p:nvSpPr>
        <p:spPr>
          <a:xfrm>
            <a:off x="3634519" y="1186816"/>
            <a:ext cx="640495" cy="200055"/>
          </a:xfrm>
          <a:prstGeom prst="rect">
            <a:avLst/>
          </a:prstGeom>
          <a:noFill/>
        </p:spPr>
        <p:txBody>
          <a:bodyPr wrap="square" rtlCol="0">
            <a:spAutoFit/>
          </a:bodyPr>
          <a:lstStyle/>
          <a:p>
            <a:r>
              <a:rPr lang="en-US" sz="700" b="1" dirty="0" smtClean="0">
                <a:solidFill>
                  <a:schemeClr val="bg1"/>
                </a:solidFill>
              </a:rPr>
              <a:t>Dendrites</a:t>
            </a:r>
            <a:endParaRPr lang="en-US" sz="500" b="1" dirty="0">
              <a:solidFill>
                <a:schemeClr val="bg1"/>
              </a:solidFill>
            </a:endParaRPr>
          </a:p>
        </p:txBody>
      </p:sp>
      <p:sp>
        <p:nvSpPr>
          <p:cNvPr id="9" name="TextBox 8"/>
          <p:cNvSpPr txBox="1"/>
          <p:nvPr/>
        </p:nvSpPr>
        <p:spPr>
          <a:xfrm>
            <a:off x="6092457" y="2493168"/>
            <a:ext cx="640495" cy="200055"/>
          </a:xfrm>
          <a:prstGeom prst="rect">
            <a:avLst/>
          </a:prstGeom>
          <a:noFill/>
        </p:spPr>
        <p:txBody>
          <a:bodyPr wrap="square" rtlCol="0">
            <a:spAutoFit/>
          </a:bodyPr>
          <a:lstStyle/>
          <a:p>
            <a:r>
              <a:rPr lang="en-US" sz="700" b="1" dirty="0" smtClean="0">
                <a:solidFill>
                  <a:schemeClr val="bg1"/>
                </a:solidFill>
              </a:rPr>
              <a:t>Synapse</a:t>
            </a:r>
            <a:endParaRPr lang="en-US" sz="500" b="1" dirty="0">
              <a:solidFill>
                <a:schemeClr val="bg1"/>
              </a:solidFill>
            </a:endParaRPr>
          </a:p>
        </p:txBody>
      </p:sp>
      <p:sp>
        <p:nvSpPr>
          <p:cNvPr id="2" name="Title 1"/>
          <p:cNvSpPr>
            <a:spLocks noGrp="1"/>
          </p:cNvSpPr>
          <p:nvPr>
            <p:ph type="title"/>
          </p:nvPr>
        </p:nvSpPr>
        <p:spPr/>
        <p:txBody>
          <a:bodyPr/>
          <a:lstStyle/>
          <a:p>
            <a:r>
              <a:rPr lang="en-US" dirty="0" smtClean="0"/>
              <a:t>Interaction of 2 neurons</a:t>
            </a:r>
            <a:endParaRPr lang="en-US" dirty="0"/>
          </a:p>
        </p:txBody>
      </p:sp>
    </p:spTree>
    <p:extLst>
      <p:ext uri="{BB962C8B-B14F-4D97-AF65-F5344CB8AC3E}">
        <p14:creationId xmlns:p14="http://schemas.microsoft.com/office/powerpoint/2010/main" val="525950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Reflex Arc</a:t>
            </a:r>
            <a:endParaRPr lang="en-US" dirty="0"/>
          </a:p>
        </p:txBody>
      </p:sp>
      <p:pic>
        <p:nvPicPr>
          <p:cNvPr id="4" name="Content Placeholder 3"/>
          <p:cNvPicPr>
            <a:picLocks noGrp="1" noChangeAspect="1"/>
          </p:cNvPicPr>
          <p:nvPr>
            <p:ph idx="1"/>
          </p:nvPr>
        </p:nvPicPr>
        <p:blipFill>
          <a:blip r:embed="rId2"/>
          <a:stretch>
            <a:fillRect/>
          </a:stretch>
        </p:blipFill>
        <p:spPr>
          <a:xfrm>
            <a:off x="2501357" y="685800"/>
            <a:ext cx="4900112" cy="3614738"/>
          </a:xfrm>
          <a:prstGeom prst="rect">
            <a:avLst/>
          </a:prstGeom>
        </p:spPr>
      </p:pic>
      <p:sp>
        <p:nvSpPr>
          <p:cNvPr id="6" name="TextBox 5"/>
          <p:cNvSpPr txBox="1"/>
          <p:nvPr/>
        </p:nvSpPr>
        <p:spPr>
          <a:xfrm>
            <a:off x="2578587" y="976924"/>
            <a:ext cx="586643" cy="200055"/>
          </a:xfrm>
          <a:prstGeom prst="rect">
            <a:avLst/>
          </a:prstGeom>
          <a:noFill/>
        </p:spPr>
        <p:txBody>
          <a:bodyPr wrap="square" rtlCol="0">
            <a:spAutoFit/>
          </a:bodyPr>
          <a:lstStyle/>
          <a:p>
            <a:r>
              <a:rPr lang="en-US" sz="700" b="1" dirty="0" smtClean="0">
                <a:solidFill>
                  <a:schemeClr val="bg1"/>
                </a:solidFill>
              </a:rPr>
              <a:t>Receptor</a:t>
            </a:r>
            <a:endParaRPr lang="en-US" sz="500" b="1" dirty="0">
              <a:solidFill>
                <a:schemeClr val="bg1"/>
              </a:solidFill>
            </a:endParaRPr>
          </a:p>
        </p:txBody>
      </p:sp>
      <p:sp>
        <p:nvSpPr>
          <p:cNvPr id="7" name="TextBox 6"/>
          <p:cNvSpPr txBox="1"/>
          <p:nvPr/>
        </p:nvSpPr>
        <p:spPr>
          <a:xfrm>
            <a:off x="3481264" y="2887786"/>
            <a:ext cx="586643" cy="415498"/>
          </a:xfrm>
          <a:prstGeom prst="rect">
            <a:avLst/>
          </a:prstGeom>
          <a:noFill/>
        </p:spPr>
        <p:txBody>
          <a:bodyPr wrap="square" rtlCol="0">
            <a:spAutoFit/>
          </a:bodyPr>
          <a:lstStyle/>
          <a:p>
            <a:r>
              <a:rPr lang="en-US" sz="700" b="1" dirty="0" smtClean="0">
                <a:solidFill>
                  <a:schemeClr val="bg1"/>
                </a:solidFill>
              </a:rPr>
              <a:t>Motor Nerve Fiber</a:t>
            </a:r>
            <a:endParaRPr lang="en-US" sz="500" b="1" dirty="0">
              <a:solidFill>
                <a:schemeClr val="bg1"/>
              </a:solidFill>
            </a:endParaRPr>
          </a:p>
        </p:txBody>
      </p:sp>
      <p:sp>
        <p:nvSpPr>
          <p:cNvPr id="8" name="TextBox 7"/>
          <p:cNvSpPr txBox="1"/>
          <p:nvPr/>
        </p:nvSpPr>
        <p:spPr>
          <a:xfrm>
            <a:off x="4067907" y="4100483"/>
            <a:ext cx="586643" cy="200055"/>
          </a:xfrm>
          <a:prstGeom prst="rect">
            <a:avLst/>
          </a:prstGeom>
          <a:noFill/>
        </p:spPr>
        <p:txBody>
          <a:bodyPr wrap="square" rtlCol="0">
            <a:spAutoFit/>
          </a:bodyPr>
          <a:lstStyle/>
          <a:p>
            <a:r>
              <a:rPr lang="en-US" sz="700" b="1" dirty="0" smtClean="0">
                <a:solidFill>
                  <a:schemeClr val="bg1"/>
                </a:solidFill>
              </a:rPr>
              <a:t>Muscle</a:t>
            </a:r>
            <a:endParaRPr lang="en-US" sz="500" b="1" dirty="0">
              <a:solidFill>
                <a:schemeClr val="bg1"/>
              </a:solidFill>
            </a:endParaRPr>
          </a:p>
        </p:txBody>
      </p:sp>
      <p:sp>
        <p:nvSpPr>
          <p:cNvPr id="9" name="TextBox 8"/>
          <p:cNvSpPr txBox="1"/>
          <p:nvPr/>
        </p:nvSpPr>
        <p:spPr>
          <a:xfrm>
            <a:off x="4595811" y="3303284"/>
            <a:ext cx="1359511" cy="307777"/>
          </a:xfrm>
          <a:prstGeom prst="rect">
            <a:avLst/>
          </a:prstGeom>
          <a:noFill/>
        </p:spPr>
        <p:txBody>
          <a:bodyPr wrap="square" rtlCol="0">
            <a:spAutoFit/>
          </a:bodyPr>
          <a:lstStyle/>
          <a:p>
            <a:r>
              <a:rPr lang="en-US" sz="700" b="1" dirty="0" smtClean="0">
                <a:solidFill>
                  <a:schemeClr val="bg1"/>
                </a:solidFill>
              </a:rPr>
              <a:t>Transverse Section through spine</a:t>
            </a:r>
            <a:endParaRPr lang="en-US" sz="500" b="1" dirty="0">
              <a:solidFill>
                <a:schemeClr val="bg1"/>
              </a:solidFill>
            </a:endParaRPr>
          </a:p>
        </p:txBody>
      </p:sp>
      <p:sp>
        <p:nvSpPr>
          <p:cNvPr id="10" name="TextBox 9"/>
          <p:cNvSpPr txBox="1"/>
          <p:nvPr/>
        </p:nvSpPr>
        <p:spPr>
          <a:xfrm>
            <a:off x="3481264" y="1351747"/>
            <a:ext cx="722711" cy="338554"/>
          </a:xfrm>
          <a:prstGeom prst="rect">
            <a:avLst/>
          </a:prstGeom>
          <a:noFill/>
        </p:spPr>
        <p:txBody>
          <a:bodyPr wrap="square" rtlCol="0">
            <a:spAutoFit/>
          </a:bodyPr>
          <a:lstStyle/>
          <a:p>
            <a:r>
              <a:rPr lang="en-US" sz="800" b="1" dirty="0" smtClean="0">
                <a:solidFill>
                  <a:schemeClr val="bg1"/>
                </a:solidFill>
              </a:rPr>
              <a:t>Sensory Neuron</a:t>
            </a:r>
            <a:endParaRPr lang="en-US" sz="800" b="1" dirty="0">
              <a:solidFill>
                <a:schemeClr val="bg1"/>
              </a:solidFill>
            </a:endParaRPr>
          </a:p>
        </p:txBody>
      </p:sp>
      <p:sp>
        <p:nvSpPr>
          <p:cNvPr id="11" name="TextBox 10"/>
          <p:cNvSpPr txBox="1"/>
          <p:nvPr/>
        </p:nvSpPr>
        <p:spPr>
          <a:xfrm>
            <a:off x="4236126" y="1069257"/>
            <a:ext cx="836848" cy="215444"/>
          </a:xfrm>
          <a:prstGeom prst="rect">
            <a:avLst/>
          </a:prstGeom>
          <a:noFill/>
        </p:spPr>
        <p:txBody>
          <a:bodyPr wrap="square" rtlCol="0">
            <a:spAutoFit/>
          </a:bodyPr>
          <a:lstStyle/>
          <a:p>
            <a:r>
              <a:rPr lang="en-US" sz="800" b="1" dirty="0" smtClean="0">
                <a:solidFill>
                  <a:schemeClr val="bg1"/>
                </a:solidFill>
              </a:rPr>
              <a:t>Interneuron</a:t>
            </a:r>
            <a:endParaRPr lang="en-US" sz="800" b="1" dirty="0">
              <a:solidFill>
                <a:schemeClr val="bg1"/>
              </a:solidFill>
            </a:endParaRPr>
          </a:p>
        </p:txBody>
      </p:sp>
      <p:sp>
        <p:nvSpPr>
          <p:cNvPr id="12" name="TextBox 11"/>
          <p:cNvSpPr txBox="1"/>
          <p:nvPr/>
        </p:nvSpPr>
        <p:spPr>
          <a:xfrm>
            <a:off x="5634774" y="2905589"/>
            <a:ext cx="904042" cy="215444"/>
          </a:xfrm>
          <a:prstGeom prst="rect">
            <a:avLst/>
          </a:prstGeom>
          <a:noFill/>
        </p:spPr>
        <p:txBody>
          <a:bodyPr wrap="square" rtlCol="0">
            <a:spAutoFit/>
          </a:bodyPr>
          <a:lstStyle/>
          <a:p>
            <a:r>
              <a:rPr lang="en-US" sz="800" b="1" dirty="0" smtClean="0">
                <a:solidFill>
                  <a:schemeClr val="bg1"/>
                </a:solidFill>
              </a:rPr>
              <a:t>White Matter</a:t>
            </a:r>
            <a:endParaRPr lang="en-US" sz="800" b="1" dirty="0">
              <a:solidFill>
                <a:schemeClr val="bg1"/>
              </a:solidFill>
            </a:endParaRPr>
          </a:p>
        </p:txBody>
      </p:sp>
      <p:sp>
        <p:nvSpPr>
          <p:cNvPr id="13" name="TextBox 12"/>
          <p:cNvSpPr txBox="1"/>
          <p:nvPr/>
        </p:nvSpPr>
        <p:spPr>
          <a:xfrm>
            <a:off x="5364084" y="1004957"/>
            <a:ext cx="722711" cy="338554"/>
          </a:xfrm>
          <a:prstGeom prst="rect">
            <a:avLst/>
          </a:prstGeom>
          <a:noFill/>
        </p:spPr>
        <p:txBody>
          <a:bodyPr wrap="square" rtlCol="0">
            <a:spAutoFit/>
          </a:bodyPr>
          <a:lstStyle/>
          <a:p>
            <a:r>
              <a:rPr lang="en-US" sz="800" b="1" dirty="0" smtClean="0">
                <a:solidFill>
                  <a:schemeClr val="bg1"/>
                </a:solidFill>
              </a:rPr>
              <a:t>Grey Matter</a:t>
            </a:r>
            <a:endParaRPr lang="en-US" sz="800" b="1" dirty="0">
              <a:solidFill>
                <a:schemeClr val="bg1"/>
              </a:solidFill>
            </a:endParaRPr>
          </a:p>
        </p:txBody>
      </p:sp>
      <p:sp>
        <p:nvSpPr>
          <p:cNvPr id="5" name="TextBox 4"/>
          <p:cNvSpPr txBox="1"/>
          <p:nvPr/>
        </p:nvSpPr>
        <p:spPr>
          <a:xfrm>
            <a:off x="4840448" y="4876110"/>
            <a:ext cx="6336484" cy="1754326"/>
          </a:xfrm>
          <a:prstGeom prst="rect">
            <a:avLst/>
          </a:prstGeom>
          <a:noFill/>
        </p:spPr>
        <p:txBody>
          <a:bodyPr wrap="square" rtlCol="0">
            <a:spAutoFit/>
          </a:bodyPr>
          <a:lstStyle/>
          <a:p>
            <a:r>
              <a:rPr lang="en-US" dirty="0" smtClean="0"/>
              <a:t>The </a:t>
            </a:r>
            <a:r>
              <a:rPr lang="en-US" dirty="0"/>
              <a:t>route followed by nerve impulses in the production of a reflex act, from the peripheral receptor organ through the afferent nerve to the central nervous system synapse and then through the efferent nerve to the effector organ</a:t>
            </a:r>
            <a:r>
              <a:rPr lang="en-US" dirty="0" smtClean="0"/>
              <a:t>. It connects peripheral and central nervous systems.</a:t>
            </a:r>
            <a:endParaRPr lang="en-US" dirty="0"/>
          </a:p>
        </p:txBody>
      </p:sp>
    </p:spTree>
    <p:extLst>
      <p:ext uri="{BB962C8B-B14F-4D97-AF65-F5344CB8AC3E}">
        <p14:creationId xmlns:p14="http://schemas.microsoft.com/office/powerpoint/2010/main" val="3875773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825586" y="52338"/>
            <a:ext cx="4281874" cy="3656062"/>
          </a:xfrm>
          <a:prstGeom prst="rect">
            <a:avLst/>
          </a:prstGeom>
        </p:spPr>
      </p:pic>
      <p:sp>
        <p:nvSpPr>
          <p:cNvPr id="2" name="Title 1"/>
          <p:cNvSpPr>
            <a:spLocks noGrp="1"/>
          </p:cNvSpPr>
          <p:nvPr>
            <p:ph type="title"/>
          </p:nvPr>
        </p:nvSpPr>
        <p:spPr>
          <a:xfrm>
            <a:off x="115802" y="5132302"/>
            <a:ext cx="8534400" cy="1507067"/>
          </a:xfrm>
        </p:spPr>
        <p:txBody>
          <a:bodyPr/>
          <a:lstStyle/>
          <a:p>
            <a:r>
              <a:rPr lang="en-US" dirty="0" smtClean="0"/>
              <a:t>The Brain</a:t>
            </a:r>
            <a:endParaRPr lang="en-US" dirty="0"/>
          </a:p>
        </p:txBody>
      </p:sp>
      <p:sp>
        <p:nvSpPr>
          <p:cNvPr id="3" name="Content Placeholder 2"/>
          <p:cNvSpPr>
            <a:spLocks noGrp="1"/>
          </p:cNvSpPr>
          <p:nvPr>
            <p:ph idx="1"/>
          </p:nvPr>
        </p:nvSpPr>
        <p:spPr>
          <a:xfrm>
            <a:off x="3122141" y="3532824"/>
            <a:ext cx="8583136" cy="3342105"/>
          </a:xfrm>
        </p:spPr>
        <p:txBody>
          <a:bodyPr>
            <a:normAutofit lnSpcReduction="10000"/>
          </a:bodyPr>
          <a:lstStyle/>
          <a:p>
            <a:pPr marL="0" indent="0">
              <a:buNone/>
            </a:pPr>
            <a:r>
              <a:rPr lang="en-US" b="1" u="sng" dirty="0" smtClean="0">
                <a:solidFill>
                  <a:schemeClr val="tx1"/>
                </a:solidFill>
              </a:rPr>
              <a:t>Functions of Various Parts</a:t>
            </a:r>
          </a:p>
          <a:p>
            <a:pPr marL="0" indent="0">
              <a:buNone/>
            </a:pPr>
            <a:r>
              <a:rPr lang="en-US" dirty="0" smtClean="0">
                <a:solidFill>
                  <a:schemeClr val="tx1"/>
                </a:solidFill>
              </a:rPr>
              <a:t>Cerebral Hemispheres- Language, Movement, Senses, and visual processing</a:t>
            </a:r>
          </a:p>
          <a:p>
            <a:pPr marL="0" indent="0">
              <a:buNone/>
            </a:pPr>
            <a:r>
              <a:rPr lang="en-US" dirty="0" smtClean="0">
                <a:solidFill>
                  <a:schemeClr val="tx1"/>
                </a:solidFill>
              </a:rPr>
              <a:t>Diencephalon- Sensing, touch perception, homeostasis, motor function </a:t>
            </a:r>
            <a:r>
              <a:rPr lang="en-US" dirty="0">
                <a:solidFill>
                  <a:schemeClr val="tx1"/>
                </a:solidFill>
              </a:rPr>
              <a:t>control, </a:t>
            </a:r>
            <a:r>
              <a:rPr lang="en-US" dirty="0" smtClean="0">
                <a:solidFill>
                  <a:schemeClr val="tx1"/>
                </a:solidFill>
              </a:rPr>
              <a:t>endocrine </a:t>
            </a:r>
            <a:r>
              <a:rPr lang="en-US" dirty="0">
                <a:solidFill>
                  <a:schemeClr val="tx1"/>
                </a:solidFill>
              </a:rPr>
              <a:t>control</a:t>
            </a:r>
            <a:r>
              <a:rPr lang="en-US" dirty="0" smtClean="0">
                <a:solidFill>
                  <a:schemeClr val="tx1"/>
                </a:solidFill>
              </a:rPr>
              <a:t>, and autonomic control.</a:t>
            </a:r>
          </a:p>
          <a:p>
            <a:pPr marL="0" indent="0">
              <a:buNone/>
            </a:pPr>
            <a:r>
              <a:rPr lang="en-US" dirty="0" smtClean="0">
                <a:solidFill>
                  <a:schemeClr val="tx1"/>
                </a:solidFill>
              </a:rPr>
              <a:t>Brain Stem-Alertness, Arousal, Breathing, Blood Pressure, Digestion, Heart Rate, and autonomic functions. (Relays Information</a:t>
            </a:r>
          </a:p>
          <a:p>
            <a:pPr marL="0" indent="0">
              <a:buNone/>
            </a:pPr>
            <a:r>
              <a:rPr lang="en-US" dirty="0" smtClean="0">
                <a:solidFill>
                  <a:schemeClr val="tx1"/>
                </a:solidFill>
              </a:rPr>
              <a:t>Cerebellum-Fine Movement Coordination, balance and equilibrium, and muscle </a:t>
            </a:r>
            <a:r>
              <a:rPr lang="en-US" dirty="0">
                <a:solidFill>
                  <a:schemeClr val="tx1"/>
                </a:solidFill>
              </a:rPr>
              <a:t>t</a:t>
            </a:r>
            <a:r>
              <a:rPr lang="en-US" dirty="0" smtClean="0">
                <a:solidFill>
                  <a:schemeClr val="tx1"/>
                </a:solidFill>
              </a:rPr>
              <a:t>one.</a:t>
            </a:r>
          </a:p>
          <a:p>
            <a:pPr marL="0" indent="0">
              <a:buNone/>
            </a:pPr>
            <a:endParaRPr lang="en-US" b="1" u="sng" dirty="0">
              <a:solidFill>
                <a:schemeClr val="tx1"/>
              </a:solidFill>
            </a:endParaRPr>
          </a:p>
        </p:txBody>
      </p:sp>
      <p:pic>
        <p:nvPicPr>
          <p:cNvPr id="9" name="Picture 8"/>
          <p:cNvPicPr>
            <a:picLocks noChangeAspect="1"/>
          </p:cNvPicPr>
          <p:nvPr/>
        </p:nvPicPr>
        <p:blipFill>
          <a:blip r:embed="rId3"/>
          <a:stretch>
            <a:fillRect/>
          </a:stretch>
        </p:blipFill>
        <p:spPr>
          <a:xfrm>
            <a:off x="5346838" y="0"/>
            <a:ext cx="5633342" cy="3690551"/>
          </a:xfrm>
          <a:prstGeom prst="rect">
            <a:avLst/>
          </a:prstGeom>
        </p:spPr>
      </p:pic>
      <p:sp>
        <p:nvSpPr>
          <p:cNvPr id="10" name="TextBox 9"/>
          <p:cNvSpPr txBox="1"/>
          <p:nvPr/>
        </p:nvSpPr>
        <p:spPr>
          <a:xfrm>
            <a:off x="1548714" y="52338"/>
            <a:ext cx="1573427" cy="215444"/>
          </a:xfrm>
          <a:prstGeom prst="rect">
            <a:avLst/>
          </a:prstGeom>
          <a:noFill/>
        </p:spPr>
        <p:txBody>
          <a:bodyPr wrap="square" rtlCol="0">
            <a:spAutoFit/>
          </a:bodyPr>
          <a:lstStyle/>
          <a:p>
            <a:r>
              <a:rPr lang="en-US" sz="800" b="1" dirty="0" smtClean="0">
                <a:solidFill>
                  <a:schemeClr val="bg1"/>
                </a:solidFill>
              </a:rPr>
              <a:t>Left Cerebral Hemisphere</a:t>
            </a:r>
            <a:endParaRPr lang="en-US" sz="800" b="1" dirty="0">
              <a:solidFill>
                <a:schemeClr val="bg1"/>
              </a:solidFill>
            </a:endParaRPr>
          </a:p>
        </p:txBody>
      </p:sp>
      <p:sp>
        <p:nvSpPr>
          <p:cNvPr id="11" name="TextBox 10"/>
          <p:cNvSpPr txBox="1"/>
          <p:nvPr/>
        </p:nvSpPr>
        <p:spPr>
          <a:xfrm>
            <a:off x="3474564" y="52338"/>
            <a:ext cx="1632895" cy="215444"/>
          </a:xfrm>
          <a:prstGeom prst="rect">
            <a:avLst/>
          </a:prstGeom>
          <a:noFill/>
        </p:spPr>
        <p:txBody>
          <a:bodyPr wrap="square" rtlCol="0">
            <a:spAutoFit/>
          </a:bodyPr>
          <a:lstStyle/>
          <a:p>
            <a:r>
              <a:rPr lang="en-US" sz="800" b="1" dirty="0" smtClean="0">
                <a:solidFill>
                  <a:schemeClr val="bg1"/>
                </a:solidFill>
              </a:rPr>
              <a:t>Right Cerebral Hemisphere</a:t>
            </a:r>
            <a:endParaRPr lang="en-US" sz="800" b="1" dirty="0">
              <a:solidFill>
                <a:schemeClr val="bg1"/>
              </a:solidFill>
            </a:endParaRPr>
          </a:p>
        </p:txBody>
      </p:sp>
      <p:sp>
        <p:nvSpPr>
          <p:cNvPr id="12" name="TextBox 11"/>
          <p:cNvSpPr txBox="1"/>
          <p:nvPr/>
        </p:nvSpPr>
        <p:spPr>
          <a:xfrm rot="16200000">
            <a:off x="169849" y="1563852"/>
            <a:ext cx="1573427" cy="307777"/>
          </a:xfrm>
          <a:prstGeom prst="rect">
            <a:avLst/>
          </a:prstGeom>
          <a:noFill/>
        </p:spPr>
        <p:txBody>
          <a:bodyPr wrap="square" rtlCol="0">
            <a:spAutoFit/>
          </a:bodyPr>
          <a:lstStyle/>
          <a:p>
            <a:r>
              <a:rPr lang="en-US" sz="1400" b="1" dirty="0" smtClean="0">
                <a:solidFill>
                  <a:schemeClr val="bg1"/>
                </a:solidFill>
              </a:rPr>
              <a:t>Cerebrum</a:t>
            </a:r>
            <a:endParaRPr lang="en-US" sz="1400" b="1" dirty="0">
              <a:solidFill>
                <a:schemeClr val="bg1"/>
              </a:solidFill>
            </a:endParaRPr>
          </a:p>
        </p:txBody>
      </p:sp>
      <mc:AlternateContent xmlns:mc="http://schemas.openxmlformats.org/markup-compatibility/2006" xmlns:p14="http://schemas.microsoft.com/office/powerpoint/2010/main">
        <mc:Choice Requires="p14">
          <p:contentPart p14:bwMode="auto" r:id="rId4">
            <p14:nvContentPartPr>
              <p14:cNvPr id="24" name="Ink 23"/>
              <p14:cNvContentPartPr/>
              <p14:nvPr/>
            </p14:nvContentPartPr>
            <p14:xfrm>
              <a:off x="4442517" y="2999919"/>
              <a:ext cx="190440" cy="317880"/>
            </p14:xfrm>
          </p:contentPart>
        </mc:Choice>
        <mc:Fallback xmlns="">
          <p:pic>
            <p:nvPicPr>
              <p:cNvPr id="24" name="Ink 23"/>
              <p:cNvPicPr/>
              <p:nvPr/>
            </p:nvPicPr>
            <p:blipFill>
              <a:blip r:embed="rId11"/>
              <a:stretch>
                <a:fillRect/>
              </a:stretch>
            </p:blipFill>
            <p:spPr>
              <a:xfrm>
                <a:off x="4426677" y="2991279"/>
                <a:ext cx="223560" cy="3438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6" name="Ink 25"/>
              <p14:cNvContentPartPr/>
              <p14:nvPr/>
            </p14:nvContentPartPr>
            <p14:xfrm>
              <a:off x="1020717" y="2551719"/>
              <a:ext cx="289800" cy="791280"/>
            </p14:xfrm>
          </p:contentPart>
        </mc:Choice>
        <mc:Fallback xmlns="">
          <p:pic>
            <p:nvPicPr>
              <p:cNvPr id="26" name="Ink 25"/>
              <p:cNvPicPr/>
              <p:nvPr/>
            </p:nvPicPr>
            <p:blipFill>
              <a:blip r:embed="rId13"/>
              <a:stretch>
                <a:fillRect/>
              </a:stretch>
            </p:blipFill>
            <p:spPr>
              <a:xfrm>
                <a:off x="1008837" y="2539839"/>
                <a:ext cx="313560" cy="8150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30" name="Ink 29"/>
              <p14:cNvContentPartPr/>
              <p14:nvPr/>
            </p14:nvContentPartPr>
            <p14:xfrm>
              <a:off x="1051317" y="2708679"/>
              <a:ext cx="585360" cy="801720"/>
            </p14:xfrm>
          </p:contentPart>
        </mc:Choice>
        <mc:Fallback xmlns="">
          <p:pic>
            <p:nvPicPr>
              <p:cNvPr id="30" name="Ink 29"/>
              <p:cNvPicPr/>
              <p:nvPr/>
            </p:nvPicPr>
            <p:blipFill>
              <a:blip r:embed="rId15"/>
              <a:stretch>
                <a:fillRect/>
              </a:stretch>
            </p:blipFill>
            <p:spPr>
              <a:xfrm>
                <a:off x="995157" y="2654319"/>
                <a:ext cx="698040" cy="913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32" name="Ink 31"/>
              <p14:cNvContentPartPr/>
              <p14:nvPr/>
            </p14:nvContentPartPr>
            <p14:xfrm>
              <a:off x="1086957" y="2671239"/>
              <a:ext cx="457200" cy="52560"/>
            </p14:xfrm>
          </p:contentPart>
        </mc:Choice>
        <mc:Fallback xmlns="">
          <p:pic>
            <p:nvPicPr>
              <p:cNvPr id="32" name="Ink 31"/>
              <p:cNvPicPr/>
              <p:nvPr/>
            </p:nvPicPr>
            <p:blipFill>
              <a:blip r:embed="rId17"/>
              <a:stretch>
                <a:fillRect/>
              </a:stretch>
            </p:blipFill>
            <p:spPr>
              <a:xfrm>
                <a:off x="1061757" y="2649999"/>
                <a:ext cx="507600" cy="113040"/>
              </a:xfrm>
              <a:prstGeom prst="rect">
                <a:avLst/>
              </a:prstGeom>
            </p:spPr>
          </p:pic>
        </mc:Fallback>
      </mc:AlternateContent>
      <p:sp>
        <p:nvSpPr>
          <p:cNvPr id="44" name="TextBox 43"/>
          <p:cNvSpPr txBox="1"/>
          <p:nvPr/>
        </p:nvSpPr>
        <p:spPr>
          <a:xfrm>
            <a:off x="4291011" y="3329743"/>
            <a:ext cx="1573427" cy="215444"/>
          </a:xfrm>
          <a:prstGeom prst="rect">
            <a:avLst/>
          </a:prstGeom>
          <a:noFill/>
        </p:spPr>
        <p:txBody>
          <a:bodyPr wrap="square" rtlCol="0">
            <a:spAutoFit/>
          </a:bodyPr>
          <a:lstStyle/>
          <a:p>
            <a:r>
              <a:rPr lang="en-US" sz="800" b="1" dirty="0" smtClean="0">
                <a:solidFill>
                  <a:schemeClr val="bg1"/>
                </a:solidFill>
              </a:rPr>
              <a:t>Cerebellum</a:t>
            </a:r>
            <a:endParaRPr lang="en-US" sz="800" b="1" dirty="0">
              <a:solidFill>
                <a:schemeClr val="bg1"/>
              </a:solidFill>
            </a:endParaRPr>
          </a:p>
        </p:txBody>
      </p:sp>
      <p:sp>
        <p:nvSpPr>
          <p:cNvPr id="45" name="TextBox 44"/>
          <p:cNvSpPr txBox="1"/>
          <p:nvPr/>
        </p:nvSpPr>
        <p:spPr>
          <a:xfrm>
            <a:off x="5346838" y="2549916"/>
            <a:ext cx="1573427" cy="215444"/>
          </a:xfrm>
          <a:prstGeom prst="rect">
            <a:avLst/>
          </a:prstGeom>
          <a:noFill/>
        </p:spPr>
        <p:txBody>
          <a:bodyPr wrap="square" rtlCol="0">
            <a:spAutoFit/>
          </a:bodyPr>
          <a:lstStyle/>
          <a:p>
            <a:r>
              <a:rPr lang="en-US" sz="800" b="1" dirty="0" smtClean="0">
                <a:solidFill>
                  <a:schemeClr val="bg1"/>
                </a:solidFill>
              </a:rPr>
              <a:t>Thalamus</a:t>
            </a:r>
            <a:endParaRPr lang="en-US" sz="800" b="1" dirty="0">
              <a:solidFill>
                <a:schemeClr val="bg1"/>
              </a:solidFill>
            </a:endParaRPr>
          </a:p>
        </p:txBody>
      </p:sp>
      <p:sp>
        <p:nvSpPr>
          <p:cNvPr id="46" name="TextBox 45"/>
          <p:cNvSpPr txBox="1"/>
          <p:nvPr/>
        </p:nvSpPr>
        <p:spPr>
          <a:xfrm>
            <a:off x="6372929" y="2596483"/>
            <a:ext cx="1573427" cy="215444"/>
          </a:xfrm>
          <a:prstGeom prst="rect">
            <a:avLst/>
          </a:prstGeom>
          <a:noFill/>
        </p:spPr>
        <p:txBody>
          <a:bodyPr wrap="square" rtlCol="0">
            <a:spAutoFit/>
          </a:bodyPr>
          <a:lstStyle/>
          <a:p>
            <a:r>
              <a:rPr lang="en-US" sz="800" b="1" dirty="0" smtClean="0">
                <a:solidFill>
                  <a:schemeClr val="bg1"/>
                </a:solidFill>
              </a:rPr>
              <a:t>Pituitary Gland</a:t>
            </a:r>
            <a:endParaRPr lang="en-US" sz="800" b="1" dirty="0">
              <a:solidFill>
                <a:schemeClr val="bg1"/>
              </a:solidFill>
            </a:endParaRPr>
          </a:p>
        </p:txBody>
      </p:sp>
      <p:sp>
        <p:nvSpPr>
          <p:cNvPr id="47" name="TextBox 46"/>
          <p:cNvSpPr txBox="1"/>
          <p:nvPr/>
        </p:nvSpPr>
        <p:spPr>
          <a:xfrm>
            <a:off x="7519314" y="2784141"/>
            <a:ext cx="1573427" cy="215444"/>
          </a:xfrm>
          <a:prstGeom prst="rect">
            <a:avLst/>
          </a:prstGeom>
          <a:noFill/>
        </p:spPr>
        <p:txBody>
          <a:bodyPr wrap="square" rtlCol="0">
            <a:spAutoFit/>
          </a:bodyPr>
          <a:lstStyle/>
          <a:p>
            <a:r>
              <a:rPr lang="en-US" sz="800" b="1" dirty="0" smtClean="0">
                <a:solidFill>
                  <a:schemeClr val="bg1"/>
                </a:solidFill>
              </a:rPr>
              <a:t>Medulla Oblongata</a:t>
            </a:r>
            <a:endParaRPr lang="en-US" sz="800" b="1" dirty="0">
              <a:solidFill>
                <a:schemeClr val="bg1"/>
              </a:solidFill>
            </a:endParaRPr>
          </a:p>
        </p:txBody>
      </p:sp>
      <p:sp>
        <p:nvSpPr>
          <p:cNvPr id="48" name="TextBox 47"/>
          <p:cNvSpPr txBox="1"/>
          <p:nvPr/>
        </p:nvSpPr>
        <p:spPr>
          <a:xfrm>
            <a:off x="7661661" y="3317380"/>
            <a:ext cx="1573427" cy="215444"/>
          </a:xfrm>
          <a:prstGeom prst="rect">
            <a:avLst/>
          </a:prstGeom>
          <a:noFill/>
        </p:spPr>
        <p:txBody>
          <a:bodyPr wrap="square" rtlCol="0">
            <a:spAutoFit/>
          </a:bodyPr>
          <a:lstStyle/>
          <a:p>
            <a:r>
              <a:rPr lang="en-US" sz="800" b="1" dirty="0" smtClean="0">
                <a:solidFill>
                  <a:schemeClr val="bg1"/>
                </a:solidFill>
              </a:rPr>
              <a:t>Spinal Cord</a:t>
            </a:r>
            <a:endParaRPr lang="en-US" sz="800" b="1" dirty="0">
              <a:solidFill>
                <a:schemeClr val="bg1"/>
              </a:solidFill>
            </a:endParaRPr>
          </a:p>
        </p:txBody>
      </p:sp>
      <p:sp>
        <p:nvSpPr>
          <p:cNvPr id="49" name="TextBox 48"/>
          <p:cNvSpPr txBox="1"/>
          <p:nvPr/>
        </p:nvSpPr>
        <p:spPr>
          <a:xfrm>
            <a:off x="9320920" y="2616077"/>
            <a:ext cx="1573427" cy="215444"/>
          </a:xfrm>
          <a:prstGeom prst="rect">
            <a:avLst/>
          </a:prstGeom>
          <a:noFill/>
        </p:spPr>
        <p:txBody>
          <a:bodyPr wrap="square" rtlCol="0">
            <a:spAutoFit/>
          </a:bodyPr>
          <a:lstStyle/>
          <a:p>
            <a:r>
              <a:rPr lang="en-US" sz="800" b="1" dirty="0" smtClean="0">
                <a:solidFill>
                  <a:schemeClr val="bg1"/>
                </a:solidFill>
              </a:rPr>
              <a:t>Pons</a:t>
            </a:r>
            <a:endParaRPr lang="en-US" sz="800" b="1" dirty="0">
              <a:solidFill>
                <a:schemeClr val="bg1"/>
              </a:solidFill>
            </a:endParaRPr>
          </a:p>
        </p:txBody>
      </p:sp>
      <p:sp>
        <p:nvSpPr>
          <p:cNvPr id="50" name="TextBox 49"/>
          <p:cNvSpPr txBox="1"/>
          <p:nvPr/>
        </p:nvSpPr>
        <p:spPr>
          <a:xfrm>
            <a:off x="10193465" y="1092595"/>
            <a:ext cx="1573427" cy="215444"/>
          </a:xfrm>
          <a:prstGeom prst="rect">
            <a:avLst/>
          </a:prstGeom>
          <a:noFill/>
        </p:spPr>
        <p:txBody>
          <a:bodyPr wrap="square" rtlCol="0">
            <a:spAutoFit/>
          </a:bodyPr>
          <a:lstStyle/>
          <a:p>
            <a:r>
              <a:rPr lang="en-US" sz="800" b="1" dirty="0" smtClean="0">
                <a:solidFill>
                  <a:schemeClr val="bg1"/>
                </a:solidFill>
              </a:rPr>
              <a:t>Mid-Brain</a:t>
            </a:r>
            <a:endParaRPr lang="en-US" sz="800" b="1" dirty="0">
              <a:solidFill>
                <a:schemeClr val="bg1"/>
              </a:solidFill>
            </a:endParaRPr>
          </a:p>
        </p:txBody>
      </p:sp>
      <p:sp>
        <p:nvSpPr>
          <p:cNvPr id="51" name="TextBox 50"/>
          <p:cNvSpPr txBox="1"/>
          <p:nvPr/>
        </p:nvSpPr>
        <p:spPr>
          <a:xfrm>
            <a:off x="10193466" y="610034"/>
            <a:ext cx="1573427" cy="215444"/>
          </a:xfrm>
          <a:prstGeom prst="rect">
            <a:avLst/>
          </a:prstGeom>
          <a:noFill/>
        </p:spPr>
        <p:txBody>
          <a:bodyPr wrap="square" rtlCol="0">
            <a:spAutoFit/>
          </a:bodyPr>
          <a:lstStyle/>
          <a:p>
            <a:r>
              <a:rPr lang="en-US" sz="800" b="1" dirty="0" smtClean="0">
                <a:solidFill>
                  <a:schemeClr val="bg1"/>
                </a:solidFill>
              </a:rPr>
              <a:t>Pineal Glands</a:t>
            </a:r>
            <a:endParaRPr lang="en-US" sz="800" b="1" dirty="0">
              <a:solidFill>
                <a:schemeClr val="bg1"/>
              </a:solidFill>
            </a:endParaRPr>
          </a:p>
        </p:txBody>
      </p:sp>
    </p:spTree>
    <p:extLst>
      <p:ext uri="{BB962C8B-B14F-4D97-AF65-F5344CB8AC3E}">
        <p14:creationId xmlns:p14="http://schemas.microsoft.com/office/powerpoint/2010/main" val="2485125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1517" y="5217952"/>
            <a:ext cx="8534400" cy="1507067"/>
          </a:xfrm>
        </p:spPr>
        <p:txBody>
          <a:bodyPr/>
          <a:lstStyle/>
          <a:p>
            <a:r>
              <a:rPr lang="en-US" dirty="0" smtClean="0"/>
              <a:t>Nerve Impulse</a:t>
            </a:r>
            <a:endParaRPr lang="en-US" dirty="0"/>
          </a:p>
        </p:txBody>
      </p:sp>
      <p:pic>
        <p:nvPicPr>
          <p:cNvPr id="6" name="Content Placeholder 3"/>
          <p:cNvPicPr>
            <a:picLocks noChangeAspect="1"/>
          </p:cNvPicPr>
          <p:nvPr/>
        </p:nvPicPr>
        <p:blipFill>
          <a:blip r:embed="rId2"/>
          <a:stretch>
            <a:fillRect/>
          </a:stretch>
        </p:blipFill>
        <p:spPr>
          <a:xfrm>
            <a:off x="327195" y="186265"/>
            <a:ext cx="6207383" cy="29688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TextBox 6"/>
          <p:cNvSpPr txBox="1"/>
          <p:nvPr/>
        </p:nvSpPr>
        <p:spPr>
          <a:xfrm>
            <a:off x="292271" y="2095621"/>
            <a:ext cx="572702" cy="200055"/>
          </a:xfrm>
          <a:prstGeom prst="rect">
            <a:avLst/>
          </a:prstGeom>
          <a:noFill/>
        </p:spPr>
        <p:txBody>
          <a:bodyPr wrap="square" rtlCol="0">
            <a:spAutoFit/>
          </a:bodyPr>
          <a:lstStyle/>
          <a:p>
            <a:r>
              <a:rPr lang="en-US" sz="700" b="1" dirty="0" smtClean="0">
                <a:solidFill>
                  <a:schemeClr val="bg1"/>
                </a:solidFill>
              </a:rPr>
              <a:t>Nucleus</a:t>
            </a:r>
            <a:endParaRPr lang="en-US" sz="500" b="1" dirty="0">
              <a:solidFill>
                <a:schemeClr val="bg1"/>
              </a:solidFill>
            </a:endParaRPr>
          </a:p>
        </p:txBody>
      </p:sp>
      <p:sp>
        <p:nvSpPr>
          <p:cNvPr id="8" name="TextBox 7"/>
          <p:cNvSpPr txBox="1"/>
          <p:nvPr/>
        </p:nvSpPr>
        <p:spPr>
          <a:xfrm>
            <a:off x="397861" y="987055"/>
            <a:ext cx="572702" cy="307777"/>
          </a:xfrm>
          <a:prstGeom prst="rect">
            <a:avLst/>
          </a:prstGeom>
          <a:noFill/>
        </p:spPr>
        <p:txBody>
          <a:bodyPr wrap="square" rtlCol="0">
            <a:spAutoFit/>
          </a:bodyPr>
          <a:lstStyle/>
          <a:p>
            <a:r>
              <a:rPr lang="en-US" sz="700" b="1" dirty="0" smtClean="0">
                <a:solidFill>
                  <a:schemeClr val="bg1"/>
                </a:solidFill>
              </a:rPr>
              <a:t>Cell Body</a:t>
            </a:r>
            <a:endParaRPr lang="en-US" sz="500" b="1" dirty="0">
              <a:solidFill>
                <a:schemeClr val="bg1"/>
              </a:solidFill>
            </a:endParaRPr>
          </a:p>
        </p:txBody>
      </p:sp>
      <p:sp>
        <p:nvSpPr>
          <p:cNvPr id="9" name="TextBox 8"/>
          <p:cNvSpPr txBox="1"/>
          <p:nvPr/>
        </p:nvSpPr>
        <p:spPr>
          <a:xfrm>
            <a:off x="3395962" y="2320559"/>
            <a:ext cx="572702" cy="200055"/>
          </a:xfrm>
          <a:prstGeom prst="rect">
            <a:avLst/>
          </a:prstGeom>
          <a:noFill/>
        </p:spPr>
        <p:txBody>
          <a:bodyPr wrap="square" rtlCol="0">
            <a:spAutoFit/>
          </a:bodyPr>
          <a:lstStyle/>
          <a:p>
            <a:r>
              <a:rPr lang="en-US" sz="700" b="1" dirty="0" smtClean="0">
                <a:solidFill>
                  <a:schemeClr val="bg1"/>
                </a:solidFill>
              </a:rPr>
              <a:t>Axon</a:t>
            </a:r>
            <a:endParaRPr lang="en-US" sz="500" b="1" dirty="0">
              <a:solidFill>
                <a:schemeClr val="bg1"/>
              </a:solidFill>
            </a:endParaRPr>
          </a:p>
        </p:txBody>
      </p:sp>
      <p:sp>
        <p:nvSpPr>
          <p:cNvPr id="10" name="TextBox 9"/>
          <p:cNvSpPr txBox="1"/>
          <p:nvPr/>
        </p:nvSpPr>
        <p:spPr>
          <a:xfrm>
            <a:off x="2094043" y="543750"/>
            <a:ext cx="690217" cy="200055"/>
          </a:xfrm>
          <a:prstGeom prst="rect">
            <a:avLst/>
          </a:prstGeom>
          <a:noFill/>
        </p:spPr>
        <p:txBody>
          <a:bodyPr wrap="square" rtlCol="0">
            <a:spAutoFit/>
          </a:bodyPr>
          <a:lstStyle/>
          <a:p>
            <a:r>
              <a:rPr lang="en-US" sz="700" b="1" dirty="0" smtClean="0">
                <a:solidFill>
                  <a:schemeClr val="bg1"/>
                </a:solidFill>
              </a:rPr>
              <a:t>Dendrites</a:t>
            </a:r>
            <a:endParaRPr lang="en-US" sz="500" b="1" dirty="0">
              <a:solidFill>
                <a:schemeClr val="bg1"/>
              </a:solidFill>
            </a:endParaRPr>
          </a:p>
        </p:txBody>
      </p:sp>
      <p:sp>
        <p:nvSpPr>
          <p:cNvPr id="11" name="TextBox 10"/>
          <p:cNvSpPr txBox="1"/>
          <p:nvPr/>
        </p:nvSpPr>
        <p:spPr>
          <a:xfrm>
            <a:off x="4606303" y="1670679"/>
            <a:ext cx="690217" cy="200055"/>
          </a:xfrm>
          <a:prstGeom prst="rect">
            <a:avLst/>
          </a:prstGeom>
          <a:noFill/>
        </p:spPr>
        <p:txBody>
          <a:bodyPr wrap="square" rtlCol="0">
            <a:spAutoFit/>
          </a:bodyPr>
          <a:lstStyle/>
          <a:p>
            <a:r>
              <a:rPr lang="en-US" sz="700" b="1" dirty="0" smtClean="0">
                <a:solidFill>
                  <a:schemeClr val="bg1"/>
                </a:solidFill>
              </a:rPr>
              <a:t>Synapse</a:t>
            </a:r>
            <a:endParaRPr lang="en-US" sz="500" b="1" dirty="0">
              <a:solidFill>
                <a:schemeClr val="bg1"/>
              </a:solidFill>
            </a:endParaRPr>
          </a:p>
        </p:txBody>
      </p:sp>
      <p:pic>
        <p:nvPicPr>
          <p:cNvPr id="4" name="Content Placeholder 3"/>
          <p:cNvPicPr>
            <a:picLocks noGrp="1" noChangeAspect="1"/>
          </p:cNvPicPr>
          <p:nvPr>
            <p:ph idx="1"/>
          </p:nvPr>
        </p:nvPicPr>
        <p:blipFill>
          <a:blip r:embed="rId3"/>
          <a:stretch>
            <a:fillRect/>
          </a:stretch>
        </p:blipFill>
        <p:spPr>
          <a:xfrm>
            <a:off x="3115907" y="2609687"/>
            <a:ext cx="3112597" cy="28012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cxnSp>
        <p:nvCxnSpPr>
          <p:cNvPr id="13" name="Straight Arrow Connector 12"/>
          <p:cNvCxnSpPr/>
          <p:nvPr/>
        </p:nvCxnSpPr>
        <p:spPr>
          <a:xfrm>
            <a:off x="3548124" y="987055"/>
            <a:ext cx="540625" cy="2257110"/>
          </a:xfrm>
          <a:prstGeom prst="straightConnector1">
            <a:avLst/>
          </a:prstGeom>
          <a:ln w="76200">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p14="http://schemas.microsoft.com/office/powerpoint/2010/main">
        <mc:Choice Requires="p14">
          <p:contentPart p14:bwMode="auto" r:id="rId4">
            <p14:nvContentPartPr>
              <p14:cNvPr id="37" name="Ink 36"/>
              <p14:cNvContentPartPr/>
              <p14:nvPr/>
            </p14:nvContentPartPr>
            <p14:xfrm>
              <a:off x="2025769" y="2409049"/>
              <a:ext cx="1346760" cy="448920"/>
            </p14:xfrm>
          </p:contentPart>
        </mc:Choice>
        <mc:Fallback xmlns="">
          <p:pic>
            <p:nvPicPr>
              <p:cNvPr id="37" name="Ink 36"/>
              <p:cNvPicPr/>
              <p:nvPr/>
            </p:nvPicPr>
            <p:blipFill>
              <a:blip r:embed="rId5"/>
              <a:stretch>
                <a:fillRect/>
              </a:stretch>
            </p:blipFill>
            <p:spPr>
              <a:xfrm>
                <a:off x="2013169" y="2395369"/>
                <a:ext cx="1361520" cy="4762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7" name="Ink 66"/>
              <p14:cNvContentPartPr/>
              <p14:nvPr/>
            </p14:nvContentPartPr>
            <p14:xfrm>
              <a:off x="2000107" y="2385885"/>
              <a:ext cx="1333800" cy="738360"/>
            </p14:xfrm>
          </p:contentPart>
        </mc:Choice>
        <mc:Fallback>
          <p:pic>
            <p:nvPicPr>
              <p:cNvPr id="67" name="Ink 66"/>
              <p:cNvPicPr/>
              <p:nvPr/>
            </p:nvPicPr>
            <p:blipFill>
              <a:blip r:embed="rId7"/>
              <a:stretch>
                <a:fillRect/>
              </a:stretch>
            </p:blipFill>
            <p:spPr>
              <a:xfrm>
                <a:off x="1996507" y="2382645"/>
                <a:ext cx="1345320" cy="746280"/>
              </a:xfrm>
              <a:prstGeom prst="rect">
                <a:avLst/>
              </a:prstGeom>
            </p:spPr>
          </p:pic>
        </mc:Fallback>
      </mc:AlternateContent>
      <p:pic>
        <p:nvPicPr>
          <p:cNvPr id="3" name="Picture 2"/>
          <p:cNvPicPr>
            <a:picLocks noChangeAspect="1"/>
          </p:cNvPicPr>
          <p:nvPr/>
        </p:nvPicPr>
        <p:blipFill>
          <a:blip r:embed="rId8"/>
          <a:stretch>
            <a:fillRect/>
          </a:stretch>
        </p:blipFill>
        <p:spPr>
          <a:xfrm>
            <a:off x="6007772" y="221861"/>
            <a:ext cx="3595573" cy="293323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cxnSp>
        <p:nvCxnSpPr>
          <p:cNvPr id="15" name="Straight Arrow Connector 14"/>
          <p:cNvCxnSpPr/>
          <p:nvPr/>
        </p:nvCxnSpPr>
        <p:spPr>
          <a:xfrm flipV="1">
            <a:off x="5294367" y="2195648"/>
            <a:ext cx="1240211" cy="1345036"/>
          </a:xfrm>
          <a:prstGeom prst="straightConnector1">
            <a:avLst/>
          </a:prstGeom>
          <a:ln w="76200">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mc:Choice xmlns:p14="http://schemas.microsoft.com/office/powerpoint/2010/main" Requires="p14">
          <p:contentPart p14:bwMode="auto" r:id="rId9">
            <p14:nvContentPartPr>
              <p14:cNvPr id="18" name="Ink 17"/>
              <p14:cNvContentPartPr/>
              <p14:nvPr/>
            </p14:nvContentPartPr>
            <p14:xfrm rot="6154242">
              <a:off x="4515411" y="2788843"/>
              <a:ext cx="783000" cy="407520"/>
            </p14:xfrm>
          </p:contentPart>
        </mc:Choice>
        <mc:Fallback>
          <p:pic>
            <p:nvPicPr>
              <p:cNvPr id="18" name="Ink 17"/>
              <p:cNvPicPr/>
              <p:nvPr/>
            </p:nvPicPr>
            <p:blipFill>
              <a:blip r:embed="rId10"/>
              <a:stretch>
                <a:fillRect/>
              </a:stretch>
            </p:blipFill>
            <p:spPr>
              <a:xfrm rot="6154242">
                <a:off x="4508931" y="2775523"/>
                <a:ext cx="791640" cy="42552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21" name="Ink 20"/>
              <p14:cNvContentPartPr/>
              <p14:nvPr/>
            </p14:nvContentPartPr>
            <p14:xfrm>
              <a:off x="4939264" y="3368766"/>
              <a:ext cx="172080" cy="86400"/>
            </p14:xfrm>
          </p:contentPart>
        </mc:Choice>
        <mc:Fallback>
          <p:pic>
            <p:nvPicPr>
              <p:cNvPr id="21" name="Ink 20"/>
              <p:cNvPicPr/>
              <p:nvPr/>
            </p:nvPicPr>
            <p:blipFill>
              <a:blip r:embed="rId12"/>
              <a:stretch>
                <a:fillRect/>
              </a:stretch>
            </p:blipFill>
            <p:spPr>
              <a:xfrm>
                <a:off x="4930264" y="3360486"/>
                <a:ext cx="189360" cy="9792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26" name="Ink 25"/>
              <p14:cNvContentPartPr/>
              <p14:nvPr/>
            </p14:nvContentPartPr>
            <p14:xfrm>
              <a:off x="1240624" y="2320806"/>
              <a:ext cx="479880" cy="153720"/>
            </p14:xfrm>
          </p:contentPart>
        </mc:Choice>
        <mc:Fallback>
          <p:pic>
            <p:nvPicPr>
              <p:cNvPr id="26" name="Ink 25"/>
              <p:cNvPicPr/>
              <p:nvPr/>
            </p:nvPicPr>
            <p:blipFill>
              <a:blip r:embed="rId14"/>
              <a:stretch>
                <a:fillRect/>
              </a:stretch>
            </p:blipFill>
            <p:spPr>
              <a:xfrm>
                <a:off x="1234144" y="2303166"/>
                <a:ext cx="498240" cy="182160"/>
              </a:xfrm>
              <a:prstGeom prst="rect">
                <a:avLst/>
              </a:prstGeom>
            </p:spPr>
          </p:pic>
        </mc:Fallback>
      </mc:AlternateContent>
      <p:sp>
        <p:nvSpPr>
          <p:cNvPr id="38" name="TextBox 37"/>
          <p:cNvSpPr txBox="1"/>
          <p:nvPr/>
        </p:nvSpPr>
        <p:spPr>
          <a:xfrm>
            <a:off x="585959" y="2378855"/>
            <a:ext cx="1139267" cy="230832"/>
          </a:xfrm>
          <a:prstGeom prst="rect">
            <a:avLst/>
          </a:prstGeom>
          <a:noFill/>
        </p:spPr>
        <p:txBody>
          <a:bodyPr wrap="square" rtlCol="0">
            <a:spAutoFit/>
          </a:bodyPr>
          <a:lstStyle/>
          <a:p>
            <a:r>
              <a:rPr lang="en-US" sz="900" b="1" dirty="0" smtClean="0">
                <a:solidFill>
                  <a:schemeClr val="bg1"/>
                </a:solidFill>
              </a:rPr>
              <a:t>Resting Potential</a:t>
            </a:r>
            <a:endParaRPr lang="en-US" sz="900" b="1" dirty="0">
              <a:solidFill>
                <a:schemeClr val="bg1"/>
              </a:solidFill>
            </a:endParaRPr>
          </a:p>
        </p:txBody>
      </p:sp>
      <p:sp>
        <p:nvSpPr>
          <p:cNvPr id="40" name="TextBox 39"/>
          <p:cNvSpPr txBox="1"/>
          <p:nvPr/>
        </p:nvSpPr>
        <p:spPr>
          <a:xfrm>
            <a:off x="6451415" y="3256272"/>
            <a:ext cx="3911097" cy="2031325"/>
          </a:xfrm>
          <a:prstGeom prst="rect">
            <a:avLst/>
          </a:prstGeom>
          <a:noFill/>
        </p:spPr>
        <p:txBody>
          <a:bodyPr wrap="square" rtlCol="0">
            <a:spAutoFit/>
          </a:bodyPr>
          <a:lstStyle/>
          <a:p>
            <a:r>
              <a:rPr lang="en-US" dirty="0" smtClean="0"/>
              <a:t>Resting Potential- outside of nerve cell has high concentration of Na+ and low concentration of K+ and inside has opposite.</a:t>
            </a:r>
          </a:p>
          <a:p>
            <a:r>
              <a:rPr lang="en-US" dirty="0" smtClean="0"/>
              <a:t>Action Potential has the same only the concentration of Na+ is increased inside of nerve cell.</a:t>
            </a:r>
            <a:endParaRPr lang="en-US" dirty="0"/>
          </a:p>
        </p:txBody>
      </p:sp>
      <mc:AlternateContent xmlns:mc="http://schemas.openxmlformats.org/markup-compatibility/2006">
        <mc:Choice xmlns:p14="http://schemas.microsoft.com/office/powerpoint/2010/main" Requires="p14">
          <p:contentPart p14:bwMode="auto" r:id="rId15">
            <p14:nvContentPartPr>
              <p14:cNvPr id="44" name="Ink 43"/>
              <p14:cNvContentPartPr/>
              <p14:nvPr/>
            </p14:nvContentPartPr>
            <p14:xfrm>
              <a:off x="6783904" y="200766"/>
              <a:ext cx="2234160" cy="286200"/>
            </p14:xfrm>
          </p:contentPart>
        </mc:Choice>
        <mc:Fallback>
          <p:pic>
            <p:nvPicPr>
              <p:cNvPr id="44" name="Ink 43"/>
              <p:cNvPicPr/>
              <p:nvPr/>
            </p:nvPicPr>
            <p:blipFill>
              <a:blip r:embed="rId16"/>
              <a:stretch>
                <a:fillRect/>
              </a:stretch>
            </p:blipFill>
            <p:spPr>
              <a:xfrm>
                <a:off x="6776344" y="191766"/>
                <a:ext cx="2247840" cy="303480"/>
              </a:xfrm>
              <a:prstGeom prst="rect">
                <a:avLst/>
              </a:prstGeom>
            </p:spPr>
          </p:pic>
        </mc:Fallback>
      </mc:AlternateContent>
      <p:sp>
        <p:nvSpPr>
          <p:cNvPr id="60" name="TextBox 59"/>
          <p:cNvSpPr txBox="1"/>
          <p:nvPr/>
        </p:nvSpPr>
        <p:spPr>
          <a:xfrm>
            <a:off x="397861" y="3455166"/>
            <a:ext cx="2544515" cy="1754326"/>
          </a:xfrm>
          <a:prstGeom prst="rect">
            <a:avLst/>
          </a:prstGeom>
          <a:noFill/>
        </p:spPr>
        <p:txBody>
          <a:bodyPr wrap="square" rtlCol="0">
            <a:spAutoFit/>
          </a:bodyPr>
          <a:lstStyle/>
          <a:p>
            <a:r>
              <a:rPr lang="en-US" dirty="0" smtClean="0"/>
              <a:t>Threshold is the level at which depolarization is complete and action potential can happen</a:t>
            </a:r>
            <a:endParaRPr lang="en-US" dirty="0"/>
          </a:p>
        </p:txBody>
      </p:sp>
      <p:sp>
        <p:nvSpPr>
          <p:cNvPr id="61" name="TextBox 60"/>
          <p:cNvSpPr txBox="1"/>
          <p:nvPr/>
        </p:nvSpPr>
        <p:spPr>
          <a:xfrm>
            <a:off x="9732475" y="325925"/>
            <a:ext cx="2353901" cy="2532044"/>
          </a:xfrm>
          <a:prstGeom prst="rect">
            <a:avLst/>
          </a:prstGeom>
          <a:noFill/>
        </p:spPr>
        <p:txBody>
          <a:bodyPr wrap="square" rtlCol="0">
            <a:spAutoFit/>
          </a:bodyPr>
          <a:lstStyle/>
          <a:p>
            <a:endParaRPr lang="en-US" dirty="0"/>
          </a:p>
        </p:txBody>
      </p:sp>
      <p:sp>
        <p:nvSpPr>
          <p:cNvPr id="62" name="TextBox 61"/>
          <p:cNvSpPr txBox="1"/>
          <p:nvPr/>
        </p:nvSpPr>
        <p:spPr>
          <a:xfrm>
            <a:off x="245513" y="5209492"/>
            <a:ext cx="2849209" cy="1477328"/>
          </a:xfrm>
          <a:prstGeom prst="rect">
            <a:avLst/>
          </a:prstGeom>
          <a:noFill/>
        </p:spPr>
        <p:txBody>
          <a:bodyPr wrap="square" rtlCol="0">
            <a:spAutoFit/>
          </a:bodyPr>
          <a:lstStyle/>
          <a:p>
            <a:r>
              <a:rPr lang="en-US" dirty="0" smtClean="0"/>
              <a:t>The refractory period happens after Repolarization in which the nerve can regain resting potential</a:t>
            </a:r>
            <a:endParaRPr lang="en-US" dirty="0"/>
          </a:p>
        </p:txBody>
      </p:sp>
      <p:sp>
        <p:nvSpPr>
          <p:cNvPr id="63" name="TextBox 62"/>
          <p:cNvSpPr txBox="1"/>
          <p:nvPr/>
        </p:nvSpPr>
        <p:spPr>
          <a:xfrm>
            <a:off x="9841117" y="186265"/>
            <a:ext cx="21248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726847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Neurotransmitters signal messages throughout the body by passing through neurons. They change the permeability of ions in neurons and the potential of the membrane.</a:t>
            </a:r>
          </a:p>
          <a:p>
            <a:pPr marL="0" indent="0">
              <a:buNone/>
            </a:pPr>
            <a:r>
              <a:rPr lang="en-US" dirty="0" smtClean="0"/>
              <a:t>IPSP- </a:t>
            </a:r>
            <a:r>
              <a:rPr lang="en-US" dirty="0"/>
              <a:t>net gain of negative charge when the ion burrow is opened, brings the potential up from it's resting potential (usually -70mV), resulting in the neuron going further away from the firing potential, making it less credible to trigger, hence the word 'inhibitory'.</a:t>
            </a:r>
            <a:endParaRPr lang="en-US" dirty="0" smtClean="0"/>
          </a:p>
          <a:p>
            <a:pPr marL="0" indent="0">
              <a:buNone/>
            </a:pPr>
            <a:r>
              <a:rPr lang="en-US" dirty="0"/>
              <a:t>E</a:t>
            </a:r>
            <a:r>
              <a:rPr lang="en-US" dirty="0" smtClean="0"/>
              <a:t>PSP- net </a:t>
            </a:r>
            <a:r>
              <a:rPr lang="en-US" dirty="0"/>
              <a:t>gain of positive charge when the ion depression is opened, brings the potential of a neuron down from it's resting potential (usually -70mV) closer to it's firing potential (-50mV). </a:t>
            </a:r>
            <a:endParaRPr lang="en-US" dirty="0" smtClean="0"/>
          </a:p>
        </p:txBody>
      </p:sp>
    </p:spTree>
    <p:extLst>
      <p:ext uri="{BB962C8B-B14F-4D97-AF65-F5344CB8AC3E}">
        <p14:creationId xmlns:p14="http://schemas.microsoft.com/office/powerpoint/2010/main" val="4278086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8726" y="5350933"/>
            <a:ext cx="8534400" cy="1507067"/>
          </a:xfrm>
        </p:spPr>
        <p:txBody>
          <a:bodyPr/>
          <a:lstStyle/>
          <a:p>
            <a:r>
              <a:rPr lang="en-US" dirty="0" smtClean="0"/>
              <a:t>Depression</a:t>
            </a:r>
            <a:endParaRPr lang="en-US" dirty="0"/>
          </a:p>
        </p:txBody>
      </p:sp>
      <p:sp>
        <p:nvSpPr>
          <p:cNvPr id="3" name="Content Placeholder 2"/>
          <p:cNvSpPr>
            <a:spLocks noGrp="1"/>
          </p:cNvSpPr>
          <p:nvPr>
            <p:ph idx="1"/>
          </p:nvPr>
        </p:nvSpPr>
        <p:spPr>
          <a:xfrm>
            <a:off x="684212" y="685800"/>
            <a:ext cx="8534400" cy="4882081"/>
          </a:xfrm>
        </p:spPr>
        <p:txBody>
          <a:bodyPr>
            <a:normAutofit fontScale="85000" lnSpcReduction="20000"/>
          </a:bodyPr>
          <a:lstStyle/>
          <a:p>
            <a:r>
              <a:rPr lang="en-US" dirty="0" smtClean="0">
                <a:solidFill>
                  <a:schemeClr val="tx1"/>
                </a:solidFill>
              </a:rPr>
              <a:t>Depression is a emotional disorder that involves mood, thoughts, and the body. It effects a person’s perception of themselves and how one eats or sleeps.</a:t>
            </a:r>
          </a:p>
          <a:p>
            <a:r>
              <a:rPr lang="en-US" dirty="0" smtClean="0">
                <a:solidFill>
                  <a:schemeClr val="tx1"/>
                </a:solidFill>
              </a:rPr>
              <a:t>Signs and symptoms depend on which subtype and severity</a:t>
            </a:r>
          </a:p>
          <a:p>
            <a:pPr marL="0" indent="0">
              <a:buNone/>
            </a:pPr>
            <a:r>
              <a:rPr lang="en-US" dirty="0">
                <a:solidFill>
                  <a:schemeClr val="tx1"/>
                </a:solidFill>
              </a:rPr>
              <a:t>	</a:t>
            </a:r>
            <a:r>
              <a:rPr lang="en-US" dirty="0" smtClean="0">
                <a:solidFill>
                  <a:schemeClr val="tx1"/>
                </a:solidFill>
              </a:rPr>
              <a:t>- Sadness</a:t>
            </a:r>
          </a:p>
          <a:p>
            <a:pPr marL="0" indent="0">
              <a:buNone/>
            </a:pPr>
            <a:r>
              <a:rPr lang="en-US" dirty="0" smtClean="0">
                <a:solidFill>
                  <a:schemeClr val="tx1"/>
                </a:solidFill>
              </a:rPr>
              <a:t>	- Inappropriate crying</a:t>
            </a:r>
          </a:p>
          <a:p>
            <a:pPr marL="0" indent="0">
              <a:buNone/>
            </a:pPr>
            <a:r>
              <a:rPr lang="en-US" dirty="0">
                <a:solidFill>
                  <a:schemeClr val="tx1"/>
                </a:solidFill>
              </a:rPr>
              <a:t>	</a:t>
            </a:r>
            <a:r>
              <a:rPr lang="en-US" dirty="0" smtClean="0">
                <a:solidFill>
                  <a:schemeClr val="tx1"/>
                </a:solidFill>
              </a:rPr>
              <a:t>- Feelings of Worthlessness </a:t>
            </a:r>
          </a:p>
          <a:p>
            <a:pPr>
              <a:buFont typeface="Century Gothic" panose="020B0502020202020204" pitchFamily="34" charset="0"/>
              <a:buChar char="►"/>
            </a:pPr>
            <a:r>
              <a:rPr lang="en-US" dirty="0" smtClean="0">
                <a:solidFill>
                  <a:schemeClr val="tx1"/>
                </a:solidFill>
              </a:rPr>
              <a:t>Prevalence-</a:t>
            </a:r>
            <a:r>
              <a:rPr lang="en-US" dirty="0">
                <a:solidFill>
                  <a:schemeClr val="tx1"/>
                </a:solidFill>
              </a:rPr>
              <a:t>The leading cause of disability in the U.S. for ages 15 to 44.3</a:t>
            </a:r>
            <a:br>
              <a:rPr lang="en-US" dirty="0">
                <a:solidFill>
                  <a:schemeClr val="tx1"/>
                </a:solidFill>
              </a:rPr>
            </a:br>
            <a:r>
              <a:rPr lang="en-US" dirty="0">
                <a:solidFill>
                  <a:schemeClr val="tx1"/>
                </a:solidFill>
              </a:rPr>
              <a:t>Affects approximately 14.8 million American adults, or about 6.7 percent of the U.S. population age 18 and older in a given year.</a:t>
            </a:r>
            <a:br>
              <a:rPr lang="en-US" dirty="0">
                <a:solidFill>
                  <a:schemeClr val="tx1"/>
                </a:solidFill>
              </a:rPr>
            </a:br>
            <a:r>
              <a:rPr lang="en-US" dirty="0">
                <a:solidFill>
                  <a:schemeClr val="tx1"/>
                </a:solidFill>
              </a:rPr>
              <a:t>While major depressive disorder can develop at any age, the median age at onset is 32.5</a:t>
            </a:r>
            <a:br>
              <a:rPr lang="en-US" dirty="0">
                <a:solidFill>
                  <a:schemeClr val="tx1"/>
                </a:solidFill>
              </a:rPr>
            </a:br>
            <a:r>
              <a:rPr lang="en-US" dirty="0">
                <a:solidFill>
                  <a:schemeClr val="tx1"/>
                </a:solidFill>
              </a:rPr>
              <a:t>More prevalent in women than in </a:t>
            </a:r>
            <a:r>
              <a:rPr lang="en-US" dirty="0" smtClean="0">
                <a:solidFill>
                  <a:schemeClr val="tx1"/>
                </a:solidFill>
              </a:rPr>
              <a:t>men</a:t>
            </a:r>
          </a:p>
          <a:p>
            <a:pPr>
              <a:buFont typeface="Century Gothic" panose="020B0502020202020204" pitchFamily="34" charset="0"/>
              <a:buChar char="►"/>
            </a:pPr>
            <a:r>
              <a:rPr lang="en-US" dirty="0" smtClean="0">
                <a:solidFill>
                  <a:schemeClr val="tx1"/>
                </a:solidFill>
              </a:rPr>
              <a:t>Treatment options</a:t>
            </a:r>
          </a:p>
          <a:p>
            <a:pPr marL="0" indent="0">
              <a:buNone/>
            </a:pPr>
            <a:r>
              <a:rPr lang="en-US" dirty="0">
                <a:solidFill>
                  <a:schemeClr val="tx1"/>
                </a:solidFill>
              </a:rPr>
              <a:t>	</a:t>
            </a:r>
            <a:r>
              <a:rPr lang="en-US" dirty="0" smtClean="0">
                <a:solidFill>
                  <a:schemeClr val="tx1"/>
                </a:solidFill>
              </a:rPr>
              <a:t>-Psychotherapy</a:t>
            </a:r>
          </a:p>
          <a:p>
            <a:pPr marL="0" indent="0">
              <a:buNone/>
            </a:pPr>
            <a:r>
              <a:rPr lang="en-US" dirty="0">
                <a:solidFill>
                  <a:schemeClr val="tx1"/>
                </a:solidFill>
              </a:rPr>
              <a:t>	</a:t>
            </a:r>
            <a:r>
              <a:rPr lang="en-US" dirty="0" smtClean="0">
                <a:solidFill>
                  <a:schemeClr val="tx1"/>
                </a:solidFill>
              </a:rPr>
              <a:t>-Mood </a:t>
            </a:r>
            <a:r>
              <a:rPr lang="en-US" dirty="0" err="1" smtClean="0">
                <a:solidFill>
                  <a:schemeClr val="tx1"/>
                </a:solidFill>
              </a:rPr>
              <a:t>Stabalizers</a:t>
            </a:r>
            <a:endParaRPr lang="en-US" dirty="0" smtClean="0">
              <a:solidFill>
                <a:schemeClr val="tx1"/>
              </a:solidFill>
            </a:endParaRPr>
          </a:p>
          <a:p>
            <a:pPr>
              <a:buFont typeface="Century Gothic" panose="020B0502020202020204" pitchFamily="34" charset="0"/>
              <a:buChar char="►"/>
            </a:pPr>
            <a:endParaRPr lang="en-US" dirty="0" smtClean="0">
              <a:solidFill>
                <a:schemeClr val="tx1"/>
              </a:solidFill>
            </a:endParaRPr>
          </a:p>
          <a:p>
            <a:pPr>
              <a:buFont typeface="Wingdings" panose="05000000000000000000" pitchFamily="2" charset="2"/>
              <a:buChar char="Ø"/>
            </a:pPr>
            <a:endParaRPr lang="en-US" dirty="0" smtClean="0">
              <a:solidFill>
                <a:schemeClr val="tx1"/>
              </a:solidFill>
            </a:endParaRPr>
          </a:p>
        </p:txBody>
      </p:sp>
    </p:spTree>
    <p:extLst>
      <p:ext uri="{BB962C8B-B14F-4D97-AF65-F5344CB8AC3E}">
        <p14:creationId xmlns:p14="http://schemas.microsoft.com/office/powerpoint/2010/main" val="117835307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3806</TotalTime>
  <Words>579</Words>
  <Application>Microsoft Office PowerPoint</Application>
  <PresentationFormat>Widescreen</PresentationFormat>
  <Paragraphs>93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Century Gothic</vt:lpstr>
      <vt:lpstr>Wingdings</vt:lpstr>
      <vt:lpstr>Wingdings 3</vt:lpstr>
      <vt:lpstr>Slice</vt:lpstr>
      <vt:lpstr>AP Biology Human nervous Systems Project</vt:lpstr>
      <vt:lpstr>Function</vt:lpstr>
      <vt:lpstr>Definitions</vt:lpstr>
      <vt:lpstr>Interaction of 2 neurons</vt:lpstr>
      <vt:lpstr>Reflex Arc</vt:lpstr>
      <vt:lpstr>The Brain</vt:lpstr>
      <vt:lpstr>Nerve Impulse</vt:lpstr>
      <vt:lpstr>PowerPoint Presentation</vt:lpstr>
      <vt:lpstr>Depression</vt:lpstr>
      <vt:lpstr>Cerebral Palsy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Biology Human Body Systems Pro</dc:title>
  <dc:creator>Holly Hopkns</dc:creator>
  <cp:lastModifiedBy>Holly Hopkns</cp:lastModifiedBy>
  <cp:revision>37</cp:revision>
  <dcterms:created xsi:type="dcterms:W3CDTF">2015-10-16T02:16:05Z</dcterms:created>
  <dcterms:modified xsi:type="dcterms:W3CDTF">2015-10-21T01:59:45Z</dcterms:modified>
</cp:coreProperties>
</file>