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5" r:id="rId3"/>
    <p:sldId id="289" r:id="rId4"/>
    <p:sldId id="288" r:id="rId5"/>
    <p:sldId id="280" r:id="rId6"/>
    <p:sldId id="281" r:id="rId7"/>
    <p:sldId id="287" r:id="rId8"/>
    <p:sldId id="285" r:id="rId9"/>
    <p:sldId id="282" r:id="rId10"/>
    <p:sldId id="283" r:id="rId11"/>
    <p:sldId id="286" r:id="rId12"/>
    <p:sldId id="277" r:id="rId13"/>
    <p:sldId id="284" r:id="rId14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1E2D"/>
    <a:srgbClr val="00386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4" autoAdjust="0"/>
    <p:restoredTop sz="94575" autoAdjust="0"/>
  </p:normalViewPr>
  <p:slideViewPr>
    <p:cSldViewPr snapToGrid="0">
      <p:cViewPr varScale="1">
        <p:scale>
          <a:sx n="82" d="100"/>
          <a:sy n="82" d="100"/>
        </p:scale>
        <p:origin x="-936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-2558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36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0655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66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1000"/>
            <a:ext cx="6246479" cy="23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4572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2396"/>
            <a:ext cx="4572000" cy="6400800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  <a:lvl2pPr algn="l">
              <a:defRPr sz="2400"/>
            </a:lvl2pPr>
            <a:lvl3pPr algn="l">
              <a:defRPr sz="2400"/>
            </a:lvl3pPr>
            <a:lvl4pPr algn="l">
              <a:defRPr sz="2400"/>
            </a:lvl4pPr>
            <a:lvl5pPr algn="l"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572000" y="612396"/>
            <a:ext cx="4572000" cy="6400800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  <a:lvl2pPr algn="l">
              <a:defRPr sz="2400"/>
            </a:lvl2pPr>
            <a:lvl3pPr algn="l">
              <a:defRPr sz="2400"/>
            </a:lvl3pPr>
            <a:lvl4pPr algn="l">
              <a:defRPr sz="2400"/>
            </a:lvl4pPr>
            <a:lvl5pPr algn="l"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400800"/>
            <a:ext cx="9144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Step x: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7896"/>
            <a:ext cx="9144000" cy="617010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05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  <a:lvl2pPr algn="l">
              <a:defRPr sz="2400"/>
            </a:lvl2pPr>
            <a:lvl3pPr algn="l">
              <a:defRPr sz="2400"/>
            </a:lvl3pPr>
            <a:lvl4pPr algn="l">
              <a:defRPr sz="2400"/>
            </a:lvl4pPr>
            <a:lvl5pPr algn="l"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068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75" r:id="rId3"/>
    <p:sldLayoutId id="2147483676" r:id="rId4"/>
    <p:sldLayoutId id="2147483678" r:id="rId5"/>
    <p:sldLayoutId id="2147483677" r:id="rId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3657601"/>
            <a:ext cx="7772400" cy="761999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/>
              <a:t>Activity </a:t>
            </a:r>
            <a:r>
              <a:rPr lang="en-US" dirty="0" smtClean="0"/>
              <a:t>1.3.1a </a:t>
            </a:r>
            <a:r>
              <a:rPr lang="en-US" dirty="0"/>
              <a:t>Solar Hydrogen </a:t>
            </a:r>
            <a:r>
              <a:rPr lang="en-US" dirty="0" smtClean="0"/>
              <a:t>Automobile Assembly </a:t>
            </a:r>
            <a:r>
              <a:rPr lang="en-US" dirty="0"/>
              <a:t>Guide</a:t>
            </a:r>
            <a:br>
              <a:rPr lang="en-US" dirty="0"/>
            </a:b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4876800"/>
            <a:ext cx="6400800" cy="8382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VEX Platform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Z:\2010_0416_My Pics from PLTW laptop\2011_0224_Solar_FuelCell Car_REMIX\IMG_28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2997" y="574384"/>
            <a:ext cx="3604578" cy="495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Z:\2010_0416_My Pics from PLTW laptop\2011_0224_Solar_FuelCell Car_REMIX\IMG_288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5043" y="574384"/>
            <a:ext cx="467591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</a:t>
            </a:r>
            <a:r>
              <a:rPr lang="en-US" dirty="0" smtClean="0"/>
              <a:t>5</a:t>
            </a:r>
            <a:r>
              <a:rPr lang="en-US" dirty="0"/>
              <a:t>c</a:t>
            </a:r>
            <a:r>
              <a:rPr lang="en-US" dirty="0" smtClean="0"/>
              <a:t>: Physical Wiring Recommendations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61175" y="5694506"/>
            <a:ext cx="2358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Route and secure wires to allow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free vehicle movement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45022" y="4303643"/>
            <a:ext cx="595322" cy="1390864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7921" y="5694505"/>
            <a:ext cx="1649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Wires must reach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solar cell and fuel cell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3011557" y="2763078"/>
            <a:ext cx="844826" cy="2931428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58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10086" y="2304899"/>
            <a:ext cx="8067583" cy="2860986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Stop</a:t>
            </a:r>
          </a:p>
          <a:p>
            <a:endParaRPr lang="en-US" sz="3600" dirty="0" smtClean="0">
              <a:solidFill>
                <a:srgbClr val="00386B"/>
              </a:solidFill>
              <a:latin typeface="+mn-lt"/>
            </a:endParaRPr>
          </a:p>
          <a:p>
            <a:endParaRPr lang="en-US" sz="3600" dirty="0" smtClean="0">
              <a:solidFill>
                <a:srgbClr val="00386B"/>
              </a:solidFill>
              <a:latin typeface="+mn-lt"/>
            </a:endParaRPr>
          </a:p>
          <a:p>
            <a:r>
              <a:rPr lang="en-US" sz="3600" dirty="0" smtClean="0">
                <a:solidFill>
                  <a:srgbClr val="00386B"/>
                </a:solidFill>
                <a:latin typeface="+mn-lt"/>
              </a:rPr>
              <a:t>Use Next Steps to Complete</a:t>
            </a:r>
          </a:p>
          <a:p>
            <a:r>
              <a:rPr lang="en-US" sz="3600" dirty="0" smtClean="0">
                <a:solidFill>
                  <a:srgbClr val="00386B"/>
                </a:solidFill>
                <a:latin typeface="+mn-lt"/>
              </a:rPr>
              <a:t>Activity 1.2.6 Solar Hydrogen Syste</a:t>
            </a:r>
            <a:r>
              <a:rPr lang="en-US" sz="3600" dirty="0">
                <a:solidFill>
                  <a:srgbClr val="00386B"/>
                </a:solidFill>
                <a:latin typeface="+mn-lt"/>
              </a:rPr>
              <a:t>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1" t="25839" r="25911" b="27989"/>
          <a:stretch/>
        </p:blipFill>
        <p:spPr bwMode="auto">
          <a:xfrm>
            <a:off x="1997474" y="2068496"/>
            <a:ext cx="1491449" cy="142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55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</a:t>
            </a:r>
            <a:r>
              <a:rPr lang="en-US" dirty="0" smtClean="0"/>
              <a:t>7: Power Using Solar Cell</a:t>
            </a:r>
            <a:endParaRPr lang="en-US" dirty="0"/>
          </a:p>
        </p:txBody>
      </p:sp>
      <p:pic>
        <p:nvPicPr>
          <p:cNvPr id="1026" name="Picture 2" descr="C:\Users\gholt\Documents\PLTW\Vendor Review\VEX\POE_Vex APPs\A1_2_6aSolarHydrogen_PICS\IMG_12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35" y="2334805"/>
            <a:ext cx="365780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36982" y="5826167"/>
            <a:ext cx="19752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Connect wires to solar cell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6635" y="5147950"/>
            <a:ext cx="2637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75 W PAR (Parabolic) bulb in holder</a:t>
            </a:r>
          </a:p>
        </p:txBody>
      </p:sp>
      <p:pic>
        <p:nvPicPr>
          <p:cNvPr id="2051" name="Picture 3" descr="Z:\2010_0416_My Pics from PLTW laptop\2011_0224_Solar_FuelCell Car_REMIX\IMG_288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7615" y="339767"/>
            <a:ext cx="399395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01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8: </a:t>
            </a:r>
            <a:r>
              <a:rPr lang="en-US" dirty="0"/>
              <a:t>Power </a:t>
            </a:r>
            <a:r>
              <a:rPr lang="en-US" dirty="0" smtClean="0"/>
              <a:t>Using Fuel Cell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92337" y="3489172"/>
            <a:ext cx="18902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Connect wires to fuel cell</a:t>
            </a:r>
          </a:p>
        </p:txBody>
      </p:sp>
      <p:pic>
        <p:nvPicPr>
          <p:cNvPr id="1028" name="Picture 4" descr="Z:\2010_0416_My Pics from PLTW laptop\2011_0224_Solar_FuelCell Car_REMIX\IMG_288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22511" y="344183"/>
            <a:ext cx="418934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31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POE VEX Kit</a:t>
            </a:r>
            <a:endParaRPr lang="en-US" dirty="0" smtClean="0"/>
          </a:p>
          <a:p>
            <a:r>
              <a:rPr lang="en-US" dirty="0" smtClean="0"/>
              <a:t>Hydrogen fuel cell</a:t>
            </a:r>
          </a:p>
          <a:p>
            <a:r>
              <a:rPr lang="en-US" dirty="0" smtClean="0"/>
              <a:t>Distilled water</a:t>
            </a:r>
          </a:p>
          <a:p>
            <a:r>
              <a:rPr lang="en-US" dirty="0" smtClean="0"/>
              <a:t>Solar module</a:t>
            </a:r>
          </a:p>
          <a:p>
            <a:r>
              <a:rPr lang="en-US" dirty="0" smtClean="0"/>
              <a:t>120 Watt PAR30 bulb</a:t>
            </a:r>
          </a:p>
          <a:p>
            <a:r>
              <a:rPr lang="en-US" dirty="0" smtClean="0"/>
              <a:t>Bulb holder</a:t>
            </a:r>
          </a:p>
          <a:p>
            <a:r>
              <a:rPr lang="en-US" dirty="0" smtClean="0"/>
              <a:t>Wires</a:t>
            </a:r>
          </a:p>
          <a:p>
            <a:r>
              <a:rPr lang="en-US" dirty="0" smtClean="0"/>
              <a:t>Hookup wires (red and black)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Z:\2010_0416_My Pics from PLTW laptop\2011_0224_Solar_FuelCell Car_REMIX\IMG_288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62061" y="632418"/>
            <a:ext cx="4408005" cy="577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25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Z:\2010_0416_My Pics from PLTW laptop\2011_0224_Solar_FuelCell Car_REMIX\IMG_29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75315" y="1739551"/>
            <a:ext cx="348126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Z:\2010_0416_My Pics from PLTW laptop\2011_0224_Solar_FuelCell Car_REMIX\IMG_29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52522" y="1028377"/>
            <a:ext cx="403909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Build </a:t>
            </a:r>
            <a:r>
              <a:rPr lang="en-US" dirty="0" smtClean="0"/>
              <a:t>Chassis 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214900" y="4348548"/>
            <a:ext cx="0" cy="494605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15795" y="4843153"/>
            <a:ext cx="808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/>
              <a:t>3 </a:t>
            </a:r>
            <a:r>
              <a:rPr lang="en-US" sz="1200" dirty="0" smtClean="0"/>
              <a:t>in shaft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145472" y="4064442"/>
            <a:ext cx="207391" cy="778711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10961" y="4843153"/>
            <a:ext cx="1454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Allow small gap so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axel spins freely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87911" y="378982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269 Motor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848848" y="655981"/>
            <a:ext cx="236367" cy="1845390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610953" y="627462"/>
            <a:ext cx="976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2 in coupler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7146235" y="904461"/>
            <a:ext cx="882534" cy="1097147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550523" y="1510748"/>
            <a:ext cx="260401" cy="1503471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922045" y="1233749"/>
            <a:ext cx="1053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1 in couplers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6550523" y="1510748"/>
            <a:ext cx="893886" cy="1172817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01410" y="3140364"/>
            <a:ext cx="1104295" cy="307192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3256" y="2952086"/>
            <a:ext cx="92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Shaft Coupler</a:t>
            </a:r>
          </a:p>
        </p:txBody>
      </p:sp>
    </p:spTree>
    <p:extLst>
      <p:ext uri="{BB962C8B-B14F-4D97-AF65-F5344CB8AC3E}">
        <p14:creationId xmlns:p14="http://schemas.microsoft.com/office/powerpoint/2010/main" val="313968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:\2010_0416_My Pics from PLTW laptop\2011_0224_Solar_FuelCell Car_REMIX\IMG_28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2303" y="1200863"/>
            <a:ext cx="420751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Z:\2010_0416_My Pics from PLTW laptop\2011_0224_Solar_FuelCell Car_REMIX\IMG_29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5101790" y="1762373"/>
            <a:ext cx="3903540" cy="296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2: Attach Wheels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186" y="5397751"/>
            <a:ext cx="1251030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>
            <a:spLocks noChangeAspect="1"/>
          </p:cNvSpPr>
          <p:nvPr/>
        </p:nvSpPr>
        <p:spPr>
          <a:xfrm>
            <a:off x="5886737" y="5646229"/>
            <a:ext cx="365760" cy="365760"/>
          </a:xfrm>
          <a:prstGeom prst="ellipse">
            <a:avLst/>
          </a:prstGeom>
          <a:noFill/>
          <a:ln>
            <a:solidFill>
              <a:srgbClr val="AF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069617" y="4394500"/>
            <a:ext cx="305497" cy="1238924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>
            <a:spLocks noChangeAspect="1"/>
          </p:cNvSpPr>
          <p:nvPr/>
        </p:nvSpPr>
        <p:spPr>
          <a:xfrm>
            <a:off x="6192234" y="5933014"/>
            <a:ext cx="365760" cy="365760"/>
          </a:xfrm>
          <a:prstGeom prst="ellipse">
            <a:avLst/>
          </a:prstGeom>
          <a:noFill/>
          <a:ln>
            <a:solidFill>
              <a:srgbClr val="AF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9" idx="0"/>
          </p:cNvCxnSpPr>
          <p:nvPr/>
        </p:nvCxnSpPr>
        <p:spPr>
          <a:xfrm flipV="1">
            <a:off x="6375114" y="4394501"/>
            <a:ext cx="93114" cy="1538513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 descr="Z:\2010_0416_My Pics from PLTW laptop\2011_0224_Solar_FuelCell Car_REMIX\IMG_29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8534" y="5477768"/>
            <a:ext cx="914400" cy="85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/>
          <p:cNvSpPr>
            <a:spLocks noChangeAspect="1"/>
          </p:cNvSpPr>
          <p:nvPr/>
        </p:nvSpPr>
        <p:spPr>
          <a:xfrm>
            <a:off x="4608534" y="5504325"/>
            <a:ext cx="832147" cy="832147"/>
          </a:xfrm>
          <a:prstGeom prst="ellipse">
            <a:avLst/>
          </a:prstGeom>
          <a:noFill/>
          <a:ln>
            <a:solidFill>
              <a:srgbClr val="AF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5065734" y="4434256"/>
            <a:ext cx="627452" cy="1063390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4" descr="Z:\2010_0416_My Pics from PLTW laptop\2011_0224_Solar_FuelCell Car_REMIX\IMG_29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14668" y="186395"/>
            <a:ext cx="914400" cy="85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val 33"/>
          <p:cNvSpPr>
            <a:spLocks noChangeAspect="1"/>
          </p:cNvSpPr>
          <p:nvPr/>
        </p:nvSpPr>
        <p:spPr>
          <a:xfrm>
            <a:off x="5333625" y="172781"/>
            <a:ext cx="832147" cy="832147"/>
          </a:xfrm>
          <a:prstGeom prst="ellipse">
            <a:avLst/>
          </a:prstGeom>
          <a:noFill/>
          <a:ln>
            <a:solidFill>
              <a:srgbClr val="AF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5771868" y="1015282"/>
            <a:ext cx="357383" cy="1121631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557079" y="0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X2 wheels</a:t>
            </a:r>
          </a:p>
        </p:txBody>
      </p:sp>
      <p:pic>
        <p:nvPicPr>
          <p:cNvPr id="44" name="Picture 4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68228" y="199672"/>
            <a:ext cx="1029538" cy="85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" descr="Z:\2010_0416_My Pics from PLTW laptop\2011_0224_Solar_FuelCell Car_REMIX\IMG_29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2399" y="169376"/>
            <a:ext cx="914400" cy="85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Oval 46"/>
          <p:cNvSpPr>
            <a:spLocks noChangeAspect="1"/>
          </p:cNvSpPr>
          <p:nvPr/>
        </p:nvSpPr>
        <p:spPr>
          <a:xfrm>
            <a:off x="7881356" y="155762"/>
            <a:ext cx="832147" cy="832147"/>
          </a:xfrm>
          <a:prstGeom prst="ellipse">
            <a:avLst/>
          </a:prstGeom>
          <a:noFill/>
          <a:ln>
            <a:solidFill>
              <a:srgbClr val="AF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7" idx="3"/>
          </p:cNvCxnSpPr>
          <p:nvPr/>
        </p:nvCxnSpPr>
        <p:spPr>
          <a:xfrm flipH="1">
            <a:off x="7245626" y="866044"/>
            <a:ext cx="757595" cy="1300686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>
            <a:spLocks noChangeAspect="1"/>
          </p:cNvSpPr>
          <p:nvPr/>
        </p:nvSpPr>
        <p:spPr>
          <a:xfrm>
            <a:off x="6637115" y="337462"/>
            <a:ext cx="365760" cy="365760"/>
          </a:xfrm>
          <a:prstGeom prst="ellipse">
            <a:avLst/>
          </a:prstGeom>
          <a:noFill/>
          <a:ln>
            <a:solidFill>
              <a:srgbClr val="AF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>
            <a:stCxn id="52" idx="3"/>
          </p:cNvCxnSpPr>
          <p:nvPr/>
        </p:nvCxnSpPr>
        <p:spPr>
          <a:xfrm flipH="1">
            <a:off x="6557995" y="649658"/>
            <a:ext cx="132684" cy="1546965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92303" y="543263"/>
            <a:ext cx="1531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Allow small gaps so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wheels spin freely</a:t>
            </a:r>
          </a:p>
        </p:txBody>
      </p:sp>
      <p:cxnSp>
        <p:nvCxnSpPr>
          <p:cNvPr id="56" name="Straight Connector 55"/>
          <p:cNvCxnSpPr/>
          <p:nvPr/>
        </p:nvCxnSpPr>
        <p:spPr>
          <a:xfrm flipH="1" flipV="1">
            <a:off x="4864025" y="797729"/>
            <a:ext cx="1205592" cy="1398894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395704" y="520342"/>
            <a:ext cx="808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3 in shaft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093648" y="5794514"/>
            <a:ext cx="808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3 in shaft</a:t>
            </a:r>
          </a:p>
        </p:txBody>
      </p:sp>
      <p:cxnSp>
        <p:nvCxnSpPr>
          <p:cNvPr id="60" name="Straight Connector 59"/>
          <p:cNvCxnSpPr/>
          <p:nvPr/>
        </p:nvCxnSpPr>
        <p:spPr>
          <a:xfrm flipH="1" flipV="1">
            <a:off x="6557079" y="4430215"/>
            <a:ext cx="688547" cy="1364299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26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3: Attach Solar Module</a:t>
            </a:r>
            <a:endParaRPr lang="en-US" dirty="0"/>
          </a:p>
        </p:txBody>
      </p:sp>
      <p:pic>
        <p:nvPicPr>
          <p:cNvPr id="3074" name="Picture 2" descr="C:\Users\gholt\Documents\PLTW\Vendor Review\VEX\POE_Vex APPs\A1_2_6aSolarHydrogen_PICS\IMG_15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149" y="1140644"/>
            <a:ext cx="2861035" cy="311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Z:\2010_0416_My Pics from PLTW laptop\2011_0224_Solar_FuelCell Car_REMIX\IMG_289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04251" y="304873"/>
            <a:ext cx="423407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05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2010_0416_My Pics from PLTW laptop\2011_0224_Solar_FuelCell Car_REMIX\IMG_28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14040" y="228296"/>
            <a:ext cx="415952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4: </a:t>
            </a:r>
            <a:r>
              <a:rPr lang="en-US" dirty="0"/>
              <a:t>Attach </a:t>
            </a:r>
            <a:r>
              <a:rPr lang="en-US" dirty="0" smtClean="0"/>
              <a:t>Fuel Cell and Breadboard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78683" y="3349785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No wheel to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breadboard contact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2988297" y="3811451"/>
            <a:ext cx="1065229" cy="402740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89724" y="4750628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Tie allow free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Movement of axel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186260" y="4674143"/>
            <a:ext cx="1027931" cy="307318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1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22" y="711629"/>
            <a:ext cx="6112042" cy="45880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4a: Alternate Breadboard Configuration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14257" y="4783186"/>
            <a:ext cx="1669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Adapt your vehicle for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available breadboard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as needed</a:t>
            </a:r>
          </a:p>
        </p:txBody>
      </p:sp>
    </p:spTree>
    <p:extLst>
      <p:ext uri="{BB962C8B-B14F-4D97-AF65-F5344CB8AC3E}">
        <p14:creationId xmlns:p14="http://schemas.microsoft.com/office/powerpoint/2010/main" val="214734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5a</a:t>
            </a:r>
            <a:r>
              <a:rPr lang="en-US" dirty="0"/>
              <a:t>: Electrically Connect Motor and Hook Up Wires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607714" y="4339649"/>
            <a:ext cx="3778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Note: Next slides will show steps to create this circuit</a:t>
            </a:r>
            <a:endParaRPr lang="en-US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879" y="1737529"/>
            <a:ext cx="5497925" cy="260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99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5b: Physical Circuit</a:t>
            </a:r>
            <a:endParaRPr lang="en-US" dirty="0"/>
          </a:p>
        </p:txBody>
      </p:sp>
      <p:pic>
        <p:nvPicPr>
          <p:cNvPr id="3" name="Picture 2" descr="Z:\2010_0416_My Pics from PLTW laptop\2011_0224_Solar_FuelCell Car_REMIX\IMG_28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078895" y="1470989"/>
            <a:ext cx="392500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Z:\2010_0416_My Pics from PLTW laptop\2011_0224_Solar_FuelCell Car_REMIX\IMG_287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8659" y="268355"/>
            <a:ext cx="4820479" cy="572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>
            <a:spLocks noChangeAspect="1"/>
          </p:cNvSpPr>
          <p:nvPr/>
        </p:nvSpPr>
        <p:spPr>
          <a:xfrm rot="3575937">
            <a:off x="79044" y="3530835"/>
            <a:ext cx="3238866" cy="2256398"/>
          </a:xfrm>
          <a:prstGeom prst="ellipse">
            <a:avLst/>
          </a:prstGeom>
          <a:noFill/>
          <a:ln>
            <a:solidFill>
              <a:srgbClr val="AF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956431" y="4442791"/>
            <a:ext cx="2280600" cy="737286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54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44&quot;&gt;&lt;/object&gt;&lt;object type=&quot;2&quot; unique_id=&quot;10045&quot;&gt;&lt;object type=&quot;3&quot; unique_id=&quot;10046&quot;&gt;&lt;property id=&quot;20148&quot; value=&quot;5&quot;/&gt;&lt;property id=&quot;20300&quot; value=&quot;Slide 1 - &amp;quot;Activity 1.3.1a Solar Hydrogen Automobile Assembly Guide&amp;#x0D;&amp;#x0A;&amp;quot;&quot;/&gt;&lt;property id=&quot;20307&quot; value=&quot;256&quot;/&gt;&lt;/object&gt;&lt;object type=&quot;3&quot; unique_id=&quot;11063&quot;&gt;&lt;property id=&quot;20148&quot; value=&quot;5&quot;/&gt;&lt;property id=&quot;20300&quot; value=&quot;Slide 2&quot;/&gt;&lt;property id=&quot;20307&quot; value=&quot;275&quot;/&gt;&lt;/object&gt;&lt;object type=&quot;3&quot; unique_id=&quot;11904&quot;&gt;&lt;property id=&quot;20148&quot; value=&quot;5&quot;/&gt;&lt;property id=&quot;20300&quot; value=&quot;Slide 5 - &amp;quot;Step 3: Attach Solar Module&amp;quot;&quot;/&gt;&lt;property id=&quot;20307&quot; value=&quot;280&quot;/&gt;&lt;/object&gt;&lt;object type=&quot;3&quot; unique_id=&quot;11905&quot;&gt;&lt;property id=&quot;20148&quot; value=&quot;5&quot;/&gt;&lt;property id=&quot;20300&quot; value=&quot;Slide 6 - &amp;quot;Step 4: Attach Fuel Cell and Breadboard&amp;quot;&quot;/&gt;&lt;property id=&quot;20307&quot; value=&quot;281&quot;/&gt;&lt;/object&gt;&lt;object type=&quot;3&quot; unique_id=&quot;11906&quot;&gt;&lt;property id=&quot;20148&quot; value=&quot;5&quot;/&gt;&lt;property id=&quot;20300&quot; value=&quot;Slide 9 - &amp;quot;Step 5b: Physical Circuit&amp;quot;&quot;/&gt;&lt;property id=&quot;20307&quot; value=&quot;282&quot;/&gt;&lt;/object&gt;&lt;object type=&quot;3&quot; unique_id=&quot;11907&quot;&gt;&lt;property id=&quot;20148&quot; value=&quot;5&quot;/&gt;&lt;property id=&quot;20300&quot; value=&quot;Slide 10 - &amp;quot;Step 5c: Physical Wiring Recommendations&amp;quot;&quot;/&gt;&lt;property id=&quot;20307&quot; value=&quot;283&quot;/&gt;&lt;/object&gt;&lt;object type=&quot;3&quot; unique_id=&quot;11908&quot;&gt;&lt;property id=&quot;20148&quot; value=&quot;5&quot;/&gt;&lt;property id=&quot;20300&quot; value=&quot;Slide 12 - &amp;quot;Step 7: Power Using Solar Cell&amp;quot;&quot;/&gt;&lt;property id=&quot;20307&quot; value=&quot;277&quot;/&gt;&lt;/object&gt;&lt;object type=&quot;3&quot; unique_id=&quot;11909&quot;&gt;&lt;property id=&quot;20148&quot; value=&quot;5&quot;/&gt;&lt;property id=&quot;20300&quot; value=&quot;Slide 13 - &amp;quot;Step 8: Power Using Fuel Cell&amp;quot;&quot;/&gt;&lt;property id=&quot;20307&quot; value=&quot;284&quot;/&gt;&lt;/object&gt;&lt;object type=&quot;3&quot; unique_id=&quot;12032&quot;&gt;&lt;property id=&quot;20148&quot; value=&quot;5&quot;/&gt;&lt;property id=&quot;20300&quot; value=&quot;Slide 8 - &amp;quot;Step 5a: Electrically Connect Motor and Hook Up Wires&amp;quot;&quot;/&gt;&lt;property id=&quot;20307&quot; value=&quot;285&quot;/&gt;&lt;/object&gt;&lt;object type=&quot;3&quot; unique_id=&quot;12033&quot;&gt;&lt;property id=&quot;20148&quot; value=&quot;5&quot;/&gt;&lt;property id=&quot;20300&quot; value=&quot;Slide 11&quot;/&gt;&lt;property id=&quot;20307&quot; value=&quot;286&quot;/&gt;&lt;/object&gt;&lt;object type=&quot;3&quot; unique_id=&quot;12084&quot;&gt;&lt;property id=&quot;20148&quot; value=&quot;5&quot;/&gt;&lt;property id=&quot;20300&quot; value=&quot;Slide 7 - &amp;quot;Step 4a: Alternate Breadboard Configuration&amp;quot;&quot;/&gt;&lt;property id=&quot;20307&quot; value=&quot;287&quot;/&gt;&lt;/object&gt;&lt;object type=&quot;3&quot; unique_id=&quot;12175&quot;&gt;&lt;property id=&quot;20148&quot; value=&quot;5&quot;/&gt;&lt;property id=&quot;20300&quot; value=&quot;Slide 3 - &amp;quot;Step 1: Build Chassis &amp;quot;&quot;/&gt;&lt;property id=&quot;20307&quot; value=&quot;289&quot;/&gt;&lt;/object&gt;&lt;object type=&quot;3&quot; unique_id=&quot;12176&quot;&gt;&lt;property id=&quot;20148&quot; value=&quot;5&quot;/&gt;&lt;property id=&quot;20300&quot; value=&quot;Slide 4 - &amp;quot;Step 2: Attach Wheels&amp;quot;&quot;/&gt;&lt;property id=&quot;20307&quot; value=&quot;28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PowerPointTemplateAE_2009_1217_NEW NEW Template</Template>
  <TotalTime>1458</TotalTime>
  <Words>223</Words>
  <Application>Microsoft Office PowerPoint</Application>
  <PresentationFormat>On-screen Show (4:3)</PresentationFormat>
  <Paragraphs>56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PowerPointTemplateAE_2009_1217_NEW NEW Template</vt:lpstr>
      <vt:lpstr>Activity 1.3.1a Solar Hydrogen Automobile Assembly Guide </vt:lpstr>
      <vt:lpstr>PowerPoint Presentation</vt:lpstr>
      <vt:lpstr>Step 1: Build Chassis </vt:lpstr>
      <vt:lpstr>Step 2: Attach Wheels</vt:lpstr>
      <vt:lpstr>Step 3: Attach Solar Module</vt:lpstr>
      <vt:lpstr>Step 4: Attach Fuel Cell and Breadboard</vt:lpstr>
      <vt:lpstr>Step 4a: Alternate Breadboard Configuration</vt:lpstr>
      <vt:lpstr>Step 5a: Electrically Connect Motor and Hook Up Wires</vt:lpstr>
      <vt:lpstr>Step 5b: Physical Circuit</vt:lpstr>
      <vt:lpstr>Step 5c: Physical Wiring Recommendations</vt:lpstr>
      <vt:lpstr>PowerPoint Presentation</vt:lpstr>
      <vt:lpstr>Step 7: Power Using Solar Cell</vt:lpstr>
      <vt:lpstr>Step 8: Power Using Fuel Cell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1.3.1a Solar Hydrogen Automobile Construction</dc:title>
  <dc:subject>POE - Unit 1 - Lesson 1.3 - Energy Applications</dc:subject>
  <dc:creator>POE Revision Team</dc:creator>
  <cp:lastModifiedBy>gholt</cp:lastModifiedBy>
  <cp:revision>117</cp:revision>
  <cp:lastPrinted>2011-03-01T18:00:38Z</cp:lastPrinted>
  <dcterms:created xsi:type="dcterms:W3CDTF">2010-01-04T14:07:12Z</dcterms:created>
  <dcterms:modified xsi:type="dcterms:W3CDTF">2011-11-10T03:17:00Z</dcterms:modified>
</cp:coreProperties>
</file>